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1:38:43.78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3563 15117 0,'18'0'47,"17"0"-31,0 0-16,18 0 0,35 0 16,-35 0-1,0 0-15,88-18 0,-70 18 16,70 18-1,-70-18-15,-1 0 0,-17 17 16,0-17-16,17 18 16,-34-18-16,-1 0 15,-53 0 1</inkml:trace>
  <inkml:trace contextRef="#ctx0" brushRef="#br0" timeOffset="338.332">4286 14834 0,'0'36'15,"0"-19"1,53 19-1,-18-36-15,18 17 0,0-17 16,0 18-16,53-18 16,-53 17-16,0 1 0,17 17 15,-34-17-15,-19 17 16,1 1-16,-18-1 16,0 0-16,-35-17 15,17 17-15,-52 0 16,34 1-16,1-36 0,0 17 15,-1-17-15,-17 18 16,36-18-16,-1 0 16,1 0-16</inkml:trace>
  <inkml:trace contextRef="#ctx0" brushRef="#br0" timeOffset="1040.318">3845 18115 0,'-17'0'16,"17"18"-16,17-18 16,1 0-16,0 0 0,17 17 15,0-17-15,0 0 16,18 0-16,0 0 0,18 0 15,-18 0-15,17 0 0,1 0 16,-1 0-16,1 0 0,-1 0 16,36 0-16,-70 0 15,34 18-15,-35-18 16,-17 0-16,0 0 16,-18-18-1,-36 1 1</inkml:trace>
  <inkml:trace contextRef="#ctx0" brushRef="#br0" timeOffset="1334.8186">4551 17833 0,'17'18'15,"36"-1"1,-17 1-16,52 35 15,18-18 1,-71 0-16,53 18 16,-53-35-16,18 35 15,-35-36-15,0 1 16,-18 0-16,-89 17 16,54-17-1,-18-1-15,0 1 0,-52 35 16,52-18-16,-18 18 15,53-35-15,1-1 16</inkml:trace>
  <inkml:trace contextRef="#ctx0" brushRef="#br0" timeOffset="2203.1539">8502 15663 0,'18'0'31,"17"0"-15,-17 18-16,34 0 15,-16-18 1,34 17-16,-34 1 16,69 0-16,-52-18 15,0 0-15,53 0 16,-18 0 0,-70 0-16,35 0 15,-36 0-15,-34-18 31,-1 18-31,-35 0 16,18-18-16</inkml:trace>
  <inkml:trace contextRef="#ctx0" brushRef="#br0" timeOffset="2964.3327">8625 18627 0,'-17'0'0,"-1"0"16,36 0-1,-1 0 1,36-18 0,-17 18-16,17 0 0,52 0 15,-52-18-15,0 18 16,35 0-16,-52 0 15,17 0-15,0 0 16,-36 18-16,-17 0 16</inkml:trace>
  <inkml:trace contextRef="#ctx0" brushRef="#br0" timeOffset="8246.7721">25823 1323 0,'-17'0'16,"17"18"0,0-1-1,0 36 1,0 18-16,0-36 16,17 71-16,-17-53 15,-17 17-15,-1 107 16,18-72-16,-18 1 0,18 124 15,0-107 1,0 89-16,18-106 16,-18 70-1,18 18-15,-36-88 0,18-18 16,0 18-16,-18 0 16,18-18-16,0 0 0,-17 88 15,17-105-15,0 70 16,0-88-16,-18 71 15,18-54-15,0 18 16,18-52-16,-18 34 16,17-52-16,-17-1 15,0 1 1</inkml:trace>
  <inkml:trace contextRef="#ctx0" brushRef="#br0" timeOffset="9126.4384">21925 4480 0,'18'0'16,"-1"0"-16,19 0 16,-19 18-1,1-18-15,35 0 16,0 0-16,-18 0 0,89 0 16,-54 0-1,1 0-15,-1-18 0,18 18 16,1-17-16,16 17 0,-16-18 0,122 18 15,-105 0 1,0 0-16,17-18 0,1 18 16,-1 0-16,1 0 15,17 0-15,-18 0 0,1 18 0,141 0 16,-124-1 0,0 1-16,-18 0 0,1-1 15,17 1-15,123-1 16,-123-17-16,142 18 15,-142-18-15,0 0 0,141 0 16,-141 18-16,-17-18 16,140 0-1,-123 17-15,89-17 16,-1 0-16,-141 0 16,124 0-16,-124 0 15,0 0-15,89 18 16,-89-18-16,-18 0 15,-17 0-15,18 0 0,17 18 16,-53-18-16,1 0 16,-19 0-16,1 0 15,0 0-15,-36 0 16,0-18-16</inkml:trace>
  <inkml:trace contextRef="#ctx0" brushRef="#br0" timeOffset="11228.0777">22525 4075 0,'18'17'31,"17"1"-31,0-18 16,-17 18-16,52-18 15,-34 0-15,-1 17 16,0-17-16,0 0 0,1 18 15,34-18-15,-17 17 16,-18-17-16,1 0 0,52 0 16,-53 18-1,18-18-15,-18 0 0,18 0 16,-17 0-16,69 0 16,-69 0-16,17 18 0,-18-18 15,53 0-15,-35 17 16,35-17-1,0 0-15,-52 0 16,52-17-16,-53 17 16,0 0-16,36-18 15,-18 18-15,-18 0 0,36-18 16,-36 1 0,0 17-16,18-35 15,-18 35-15,1-18 0,34 0 16,1-17-1,-36 35-15,0-18 0,1 1 16,34-19-16,-35 19 16,-17-1-16,17 0 0,-17 1 15,35-18 1,-35 17-16,17-17 0,-17 17 16,34-17-1,1-18-15,-35 35 0,17-17 16,-17 17-16,35-52 15,-18 34-15,18-16 16,-35 16-16,-1 1 16,36-36-16,-18 36 15,18-18-15,-35 18 16,35-53-16,-35 52 16,17-34-1,0 35-15,0-36 16,1 36-16,17-36 15,-36 36-15,36-36 16,-35 36-16,35-18 16,-36 18-16,36-18 15,-35 18-15,17 17 0,36-35 16,-54 18 0,19 17-16,-1-17 0,-17 17 15,17 1-15,18-19 16,-36 19-16,36-18 15,-17 17-15,-19 18 16,54-18-16,-36 1 16,0-1-16,1 0 0,52 1 15,-53-1-15,36 0 16,-18 18-16,17-17 16,-35 17-1,54 0-15,-36-18 16,-1 18-16,54 0 15,-53 0-15,0-18 0,53 18 16,-35 0 0,-19 0-16,1 0 0,0 0 15,18 0-15,35-17 16,-36 17-16,-17 0 0,0-18 16,0 18-16,0 0 0,35 0 15,-35 0-15,35 0 16,-70 0-1,35 0-15,-36 0 16,1 0 0,-18-17-16</inkml:trace>
  <inkml:trace contextRef="#ctx0" brushRef="#br0" timeOffset="13064.1741">25400 1535 0,'0'-18'15,"18"0"-15,35-17 16,-18 0-1,53-36-15,-53 36 16,36-18-16,-36 35 16,0 18-16,-17-17 0,0 17 15,17 35 1,0-17-16,18 52 16,-35-35-16,52 36 15,-52-36-15,35 18 16,-18-35-16,0-18 15</inkml:trace>
  <inkml:trace contextRef="#ctx0" brushRef="#br0" timeOffset="13451.9421">25735 653 0,'18'-36'16,"-36"19"-1,1 52-15,-19 36 16,1 17 0,35-35-16,0 0 15,0-18-15,18-17 16,-1-18-16,1 0 0,17 0 0,18-18 15,0-17 1,-35-1-16,-1 1 16,1 0-16,-18-36 15,0 36-15,0 17 0,-18 1 16,1-1-16,-1 18 16,18 18-1,18-1-15,-18 19 0,70 16 16,-35-16-16,54 17 15,-54-36 1,18 19-16,-18-36 0</inkml:trace>
  <inkml:trace contextRef="#ctx0" brushRef="#br0" timeOffset="14159.2994">29704 1834 0,'-53'0'0,"0"18"16,18 0 0,0 17-16,-1 36 15,19-36-15,17 35 16,0-52-16,53 17 16,-36-17-16,71-18 15,-52-18-15,17 1 0,-1-19 16,-16-17-1,-19 36-15,-17-1 16,0-17-16,-17 17 16,-1 18-16,0 0 15,1 18-15,17 17 16,0 0-16,53 18 16,-18-35-1,53 0-15</inkml:trace>
  <inkml:trace contextRef="#ctx0" brushRef="#br0" timeOffset="14320.6596">30286 1746 0,'71'-17'15,"-54"-1"1,71 0-1,-70 36-15,-18 0 16</inkml:trace>
  <inkml:trace contextRef="#ctx0" brushRef="#br0" timeOffset="14436.9068">30339 1940 0,'18'0'15,"17"0"-15,0 0 0,36-17 16,-18 17-1,-18-18-15</inkml:trace>
  <inkml:trace contextRef="#ctx0" brushRef="#br0" timeOffset="14686.4885">31627 1147 0,'0'35'16,"0"-18"-16,-18 36 0,18 18 16,0-36-16,35 53 15,-35-17-15,18 35 16,-18-53-1,0 0-15</inkml:trace>
  <inkml:trace contextRef="#ctx0" brushRef="#br0" timeOffset="14898.4417">31097 1817 0,'18'-18'16,"17"18"-16,18 0 0,124-17 15,-72 17-15,142 0 16,-123 0-16,123 0 16,-141 0-16,105 17 15,-123-17-15,36 0 16,-89 0-16</inkml:trace>
  <inkml:trace contextRef="#ctx0" brushRef="#br0" timeOffset="15192.7742">31397 2099 0,'0'53'16,"0"-18"-16,0 36 15,0-18-15,36 17 16,-1-17-1,-18-35-15,1-18 0,0 0 0</inkml:trace>
  <inkml:trace contextRef="#ctx0" brushRef="#br0" timeOffset="15328.3371">31609 2240 0,'53'-17'16,"0"17"-1,0 0 1,-36-18-16</inkml:trace>
  <inkml:trace contextRef="#ctx0" brushRef="#br0" timeOffset="15484.2612">31750 2081 0,'0'53'16,"0"-35"-1,18 70-15,-18-53 0,0 1 16,0 52 0,17-70-16,1 34 15,0-34-15</inkml:trace>
  <inkml:trace contextRef="#ctx0" brushRef="#br0" timeOffset="15767.52">31979 2434 0,'36'0'16,"34"-35"-1,-35 0 1,1-1-16,-19 19 16,-17-19-16,-17 19 15,-19 17-15,19 0 16,-54 0-16,54 17 15,-1 19 1,18-19-16,0 36 16,0-17-16,18-19 0,17 36 15,0-35-15,-17-1 16,35 1-16,-18-18 16,-17 0-16</inkml:trace>
  <inkml:trace contextRef="#ctx0" brushRef="#br0" timeOffset="15927.3674">32332 2223 0,'18'0'0,"17"0"15,18 0 1,-35 0-1</inkml:trace>
  <inkml:trace contextRef="#ctx0" brushRef="#br0" timeOffset="16271.7354">32667 2028 0,'36'-17'16,"34"17"0,-35 0-16,-17 0 15,35 17-15,-35 1 16,-36 17 0,18-17-16,-35 17 15,17-35-15,18 18 16,0 0-1,0-1-15,18 1 16,-1-18-16,1 18 16,0-18-16,-1 0 15,1 0-15</inkml:trace>
  <inkml:trace contextRef="#ctx0" brushRef="#br0" timeOffset="16494.0426">32791 2170 0,'70'0'16,"1"0"-16,-54 0 16,19 0-16,-1 0 15,-17 0-15,-36 0 16</inkml:trace>
  <inkml:trace contextRef="#ctx0" brushRef="#br0" timeOffset="17512.5812">28381 4374 0,'18'18'47,"35"0"-47,-18 17 16,35 0-16,-34 1 15,52 16 1,-71-16-16,36 17 15,-35-18-15,-18 18 16,0-35-16,-18 17 0,-17-18 16,17 1-16,-34 0 15,34-1-15,-17 19 16,17-36-16,18 17 0,0 1 16</inkml:trace>
  <inkml:trace contextRef="#ctx0" brushRef="#br0" timeOffset="18352.1146">29104 4621 0,'0'-17'32,"18"17"-17,-1 0 1,1-18-16,35 18 15,-35 0-15,17 18 0,18-1 16,-36 1-16,1 0 16,0-1-16,-18 36 15,-18-35 1,18 0-16,-35 34 16,17-16-16,1-19 0,17 1 15,-18 0-15,18-1 16,18 1-16,17 0 15,0-18 1,-17 0-16,-1 0 16,1 0-1</inkml:trace>
  <inkml:trace contextRef="#ctx0" brushRef="#br0" timeOffset="18486.5984">29245 4851 0,'124'-18'16,"-54"0"-1,1 1-15,-36 17 16</inkml:trace>
  <inkml:trace contextRef="#ctx0" brushRef="#br0" timeOffset="27522.2665">8608 15593 0,'-18'0'0,"36"-18"32,35-17-32,35-36 15,-35 36-15,106-88 16,-71 70-16,18-36 15,141-87 1,-124 70-16,0 0 0,142-70 16,-141 88-1,-19 17-15,36-35 0,-88 71 16,-17 18 0,-54 34-1</inkml:trace>
  <inkml:trace contextRef="#ctx0" brushRef="#br0" timeOffset="27794.3517">9737 15381 0,'35'-18'15,"-17"1"-15,52-36 16,-35 18-16,18-18 16,88-88-16,-70 70 15,17 1-15,89-72 16,-89 54-16,0 18 0,71-36 16,-89 53-1,-17 18-15,18-1 16,-54 36-16</inkml:trace>
  <inkml:trace contextRef="#ctx0" brushRef="#br0" timeOffset="28045.0704">10407 15505 0,'35'-36'0,"1"19"0,-1-19 16,0 19-16,0-36 16,71-35-16,-35 35 15,52-71-15,-35 54 16,54-71 0,-72 70-16,54-17 15,-54 53-15,-17-1 16,-35 54-16</inkml:trace>
  <inkml:trace contextRef="#ctx0" brushRef="#br0" timeOffset="28239.1889">10918 15628 0,'18'0'0,"35"-70"16,0 34-16,70-87 15,-52 70-15,0-18 16,-1 18-16,-17 0 16,18 1-16,34-19 0,-69 53 15,-1 1-15</inkml:trace>
  <inkml:trace contextRef="#ctx0" brushRef="#br0" timeOffset="29140.2938">12524 14958 0,'-36'0'0,"19"0"15,-36 0-15,35 17 16,-17 1-16,0 0 0,-1 17 15,1 18-15,17 0 16,18-18-16,0 0 16,0 1-16,36 17 15,-19-36-15,19 1 0,17-18 16,-18 0-16,53-35 16,-53-1-16,1 1 0,-1 0 15,-18 17-15,1-52 16,0 34-16,-18 19 15,0-19-15,0 19 16,-18 34 0,18 1-16,0 17 0,18 36 15,-18-18-15,17 35 16,1-35 0,-18 0-16,18 53 15,-18-53-15,-18 52 16,0-69-16,-35 34 15,18-35-15,-53 18 16,35-53-16,-35 18 16,53-18-16,-1-18 15,-17-17-15,18 0 16,35 0-16,0 17 16,18 0-16</inkml:trace>
  <inkml:trace contextRef="#ctx0" brushRef="#br0" timeOffset="29558.8391">13229 14323 0,'0'-18'16,"-17"18"-16,17 18 15,-18 17-15,0 0 16,1 71 0,-1-35-16,18 17 0,-18 106 15,18-88-15,0-18 0,18-17 16,17 52 0,1-70-16,16 17 15,-16-34-15,34-1 16,-34-35-16,16-18 15</inkml:trace>
  <inkml:trace contextRef="#ctx0" brushRef="#br0" timeOffset="29936.3906">13635 14711 0,'35'0'15,"-17"0"-15,52 17 16,-34 1-16,34-18 16,-35 18-16,18-1 15,-35 1-15,0 17 16,-18-17-16,-36 35 15,19-18-15,-36 53 16,35-52-16,1-1 16,-1 35-16,36 1 15,-1-53-15,1 17 16,35 0 0,-18-17-16,-17-18 0,35 17 15,-36-17-15,1 0 16,-1-17-16,-34-1 15</inkml:trace>
  <inkml:trace contextRef="#ctx0" brushRef="#br0" timeOffset="30097.8964">13811 15099 0,'36'-18'0,"-1"18"0,0-17 15,36 17 1,-36-18-16,35 18 16,-52 0-16,0 0 0</inkml:trace>
  <inkml:trace contextRef="#ctx0" brushRef="#br0" timeOffset="30387.4029">14217 14358 0,'0'-18'15,"18"18"-15,-1 0 0,71-17 16,-17-18 0,-53 35-16,35-18 15,-36 18-15,1 0 16,-36-18 0</inkml:trace>
  <inkml:trace contextRef="#ctx0" brushRef="#br0" timeOffset="30608.8">14288 14323 0,'0'17'0,"0"36"16,0 36 0,17-19-1,-17-35-15,18 1 0,17 17 16,-17-18-16,35 0 15,-18-35 1,0 18-16,0-18 16,-17 0-16,0-18 0,-1 18 15,-17-18-15</inkml:trace>
  <inkml:trace contextRef="#ctx0" brushRef="#br0" timeOffset="30826.9639">14693 14429 0,'0'17'0,"-17"1"16,17 17-1,0-17-15,17-1 0,-17 1 16,0 0-16,18-1 0,-1-17 15,1 0 1</inkml:trace>
  <inkml:trace contextRef="#ctx0" brushRef="#br0" timeOffset="31182.2723">14834 14305 0,'18'-17'16,"0"-1"0,-1 18-16,19-18 15,-19 18-15,1 0 16,-1 18-16,1 0 16,-18 17-1,18-18-15,-18 1 16,17 17-16,-17 1 0,18 17 15,-18-18-15,18 18 16,-1-36-16,1 19 16,-18-19-16,-18-17 47,-17-17-47,17 17 15,1-18-15,-1 18 16,0 0-16,18 18 15</inkml:trace>
  <inkml:trace contextRef="#ctx0" brushRef="#br0" timeOffset="31566.1862">15169 14146 0,'36'18'31,"-19"0"-31,36 35 16,18 35-1,-18 18 1,-18-53-16,-17 17 0,35 89 16,-53-89-16,17 19 15,-17 52-15,-17-88 16,-1 17-16,-17-17 0,17 0 16,-53 18-16,54-36 15,-18 0-15,17-17 16,0-1-16,18 19 15,-17-19-15</inkml:trace>
  <inkml:trace contextRef="#ctx0" brushRef="#br0" timeOffset="32589.2145">8714 18468 0,'-18'18'16,"36"-18"0,17-18-16,0-17 15,18 17-15,71-53 16,-54 36-16,107-71 16,-72 36-16,125-89 15,-107 71-15,124-89 16,-123 89-16,87-53 15,-123 106-15,18-18 16,-53 53-16,-35 0 16</inkml:trace>
  <inkml:trace contextRef="#ctx0" brushRef="#br0" timeOffset="32828.341">10054 18397 0,'88'-70'16,"53"-18"0,-70 17-16,105-52 15,-87 34-15,122-69 16,-105 69-16,-18 19 15,1-1-15,16 1 16,-69 52-16</inkml:trace>
  <inkml:trace contextRef="#ctx0" brushRef="#br0" timeOffset="33010.4216">10601 18627 0,'18'17'15,"70"-34"1,-35-1-16,0-17 16,17-18-16,1 0 0,88-88 15,-71 70-15,53-52 16,-88 88-16,0-18 16</inkml:trace>
  <inkml:trace contextRef="#ctx0" brushRef="#br0" timeOffset="33144.3681">11218 18415 0,'18'0'0,"53"-18"15,-19-17-15,37-35 16,-19 17-16,-17 17 16,18-52-16</inkml:trace>
  <inkml:trace contextRef="#ctx0" brushRef="#br0" timeOffset="33890.1098">12435 17939 0,'-17'-36'16,"-1"19"-16,-35-1 15,36 1-15,-36 17 16,35 17-16,-53 36 16,54-18-1,-1 18-15,18 0 0,0 18 16,0-36 0,18-17-16,35 17 15,-18-35-15,0 0 0,36-35 16,-36 17-16,0-17 15,-35 17-15,36-35 16,-36 36-16,0-19 16,0 19-16,17 17 15,-17 35 1,18 0-16,0 71 16,-1-53-16,1-18 0,0 18 15,-1 0-15,-17 18 16,0-36-16,0 0 0,-17 0 15,-1-17-15,-35 35 16,18-35-16,-1-18 16,1 0-16,0 0 0,-36-18 15,54 18-15,-19-18 16,1-17-16,35 17 16,0-17-16</inkml:trace>
  <inkml:trace contextRef="#ctx0" brushRef="#br0" timeOffset="34184.9493">13194 17392 0,'-53'0'16,"0"106"0,18 17-1,52 142 1,-17-177-16,18-17 0,0-1 16,52 18-16,-34-52 15,34 17-15,-52-36 16,35 1-1</inkml:trace>
  <inkml:trace contextRef="#ctx0" brushRef="#br0" timeOffset="34802.6257">13564 17657 0,'-17'0'16,"17"-18"-1,53 18 1,52 0 0,-52 18-1,-35-1-15,0 36 16,-18-18-16,-18 54 15,0-54-15,1 18 16,-1 0-16,18-18 0,-18 18 16,18-18-16,36 0 15,-1-17-15,18 0 16,-18-18-16,36 0 16,-54 0-16,19 0 15,-19 0-15,-17-18 16,0 0-1</inkml:trace>
  <inkml:trace contextRef="#ctx0" brushRef="#br0" timeOffset="34930.0404">13741 17939 0,'53'0'15,"-18"0"-15,53-18 16,-53 18-16,1-18 0,-1 18 15</inkml:trace>
  <inkml:trace contextRef="#ctx0" brushRef="#br0" timeOffset="35180.3492">14164 17321 0,'35'0'16,"-17"0"-16,35-17 16,-35-1-16,34 0 15,-34 1 1,0 17-16,-1-18 15</inkml:trace>
  <inkml:trace contextRef="#ctx0" brushRef="#br0" timeOffset="35374.2252">14235 17339 0,'-18'18'16,"36"17"-1,-18-17-15,17 35 16,1-18-16,-18 0 0,18 0 15,-18-17-15,35 35 16,-18-35-16,1-1 16,0-17-16,-1 0 0,19 0 15,-19-17 1,1-1-16</inkml:trace>
  <inkml:trace contextRef="#ctx0" brushRef="#br0" timeOffset="35641.243">14570 17321 0,'17'0'16,"1"0"0,17 36-1,-17-1-15,-36 0 16,18-17-16,-17 0 15,17-1-15,0 1 16,35-18 15,-17 17-31,17-17 0,18-17 16,-36 17 0,1-18-16</inkml:trace>
  <inkml:trace contextRef="#ctx0" brushRef="#br0" timeOffset="35968.8956">14834 17233 0,'18'0'31,"0"18"-31,-1-18 16,36 35 0,-35-17-16,17-1 0,0 36 15,-17-35-15,-18 17 16,0 1-16,0-1 15,-18-18-15,-17 36 16,17-35-16,1 0 16</inkml:trace>
  <inkml:trace contextRef="#ctx0" brushRef="#br0" timeOffset="38433.7688">14799 17180 0,'-18'0'15,"1"0"1,-1 0-16,0 0 16,1 0-1,-1 0 1,36 0 78,-1 0-79,1 18 1,35-36-16,-18 18 15,18-17-15,-35 17 16,17 0-16,-17 0 16,-1 0-16,-17 17 31,0 1-15,0 17-1,0-17-15,18-1 0,-18 19 16,0-19-1,0 1-15,0 35 16,0-35-16,0 17 0,0 0 16,0 0-16,0 1 15,0-1-15,0-17 16,0-1-16,0 1 16,18-18-1,-18 18 1,0-1 15,-18-17-15,-17 0-1,17 0-15,-17-17 16,17 17-16,-17-18 16,17 18-16,1-18 15,34 1 16,1 17-31</inkml:trace>
  <inkml:trace contextRef="#ctx0" brushRef="#br0" timeOffset="38873.5945">15275 17145 0,'0'-18'16,"-17"18"-1,17 18 17,17 0-17,19 52 1,-19-35-16,18 1 0,1 70 16,-19-36-1,1 18-15,0 1 0,-1 16 16,-17 54-16,0-88 15,0 35-15,-17-71 16,-1 0-16,-35 36 16,35-54-16,1 1 15,-1 0-15,1-1 0,-1-17 16,0 0-16</inkml:trace>
  <inkml:trace contextRef="#ctx0" brushRef="#br0" timeOffset="44232.1147">25435 1923 0,'18'0'0,"35"17"15,-18 1-15,36-18 16,70 18-16,-53-1 16,53-17-16,-88 0 15</inkml:trace>
  <inkml:trace contextRef="#ctx0" brushRef="#br0" timeOffset="44733.6295">24853 1852 0,'-17'71'16,"17"-36"-16,0 53 16,0-35-1,-18 0-15</inkml:trace>
  <inkml:trace contextRef="#ctx0" brushRef="#br0" timeOffset="47074.7686">21220 6350 0,'17'0'47,"-17"18"-47,18 35 15,-18-18-15,0 0 16,18 71 0,-18 17-16,0-52 15,0 17-15,-18 106 16,0 53-16,18-123 15,-17 158-15,17-141 16,0 0-16,0 106 16,0-124-16,0 1 15,0 123-15,0-141 16,0 105-16,0-122 16,0-1-16,0 71 15,0-107-15,0 37 16,0-54-16,0 18 15,0-36 1</inkml:trace>
  <inkml:trace contextRef="#ctx0" brushRef="#br0" timeOffset="48578.0963">17410 7973 0,'17'0'32,"1"17"-32,0-17 15,17 0 1,18 0-16,-36 0 16,19 0-16,17 0 15,17 0-15,-35 0 16,54 0-1,-37 0-15,1 0 0,0 0 0,53 0 16,-35 0-16,52 0 16,-35 0-1,-17 0-15,-1 0 16,19 0-16,-1 0 0,106 0 16,-88 0-16,88-17 15,-88 17-15,123 0 16,-123 0-16,123 0 15,-123 0-15,123 17 16,-105-17-16,123 18 16,-124-18-16,124 0 15,-124 0 1,124 0-16,-123 0 16,123 0-16,-124 0 15,107 0 1,-107 18-16,124-18 15,-141 0-15,141 0 16,-141 0-16,123 0 16,-106 0-16,89 17 15,-106-17-15,0 18 0,17 0 16,89-1-16,-106-17 16,88 0-1,-124 0-15,19 0 0,-19 0 16,-17 0-16,18-17 15,-54 17-15,1 0 0,-18-18 16,-18 18-16</inkml:trace>
  <inkml:trace contextRef="#ctx0" brushRef="#br0" timeOffset="49484.3039">21290 6385 0,'0'-17'63,"0"-1"-48,0 0-15,0 1 0,0-1 16,-17-35-16,17 36 16,0-54-16,0 36 15,0-53 1,0 52-16,17-17 15,-17 36-15,0-19 16,0 19-16</inkml:trace>
  <inkml:trace contextRef="#ctx0" brushRef="#br0" timeOffset="50367.9382">21184 9578 0,'0'18'63,"18"-1"-48,-18 1-15,0 17 16,0-17-16,0 52 16,0-34-16,0 34 15,0-35-15,0 36 16,0-36-16,0 1 15,0-1-15,18-18 16,-18 1-16,0 0 31,0-36-15</inkml:trace>
  <inkml:trace contextRef="#ctx0" brushRef="#br0" timeOffset="55435.2623">18221 9490 0,'18'0'47,"-1"0"-32,1 0 1,0 0-16,-1 0 16,1 0-16,-1 0 15,1 0-15,0 0 0,17 0 16,-17 0-16,-1 0 15,19 0 1,-19 0-16,18 0 0,1 0 16,-1 0-16,0 0 15,-17 0-15,35 0 16,-18 0-16,0 0 16,1 0-16,17 0 15,-36 0-15,36 0 16,-35 0-1,-1 0-15,36 0 16,0-18 0,-17 18-16,16-18 0,-16 18 15,-1-17 1,0 17-16,1-18 16,-19 18-16,19 0 15,-1-17-15,0-1 16,0 18-16,-17-18 0,53 1 15,-19-1 1,-34 0-16,17 1 16,18-1-16,-35 0 15,17 1-15,0-1 16,-17 18-16,0-17 0,-1-1 16,1 18-16,17-35 15,-17 35-15,17-18 16,-17 0-16,0 18 0,-1-17 15,36-19-15,-18 19 16,18-19-16,-35 19 16,35-18-16,-36 17 15,36-17 1,-35-1-16,17 1 16,-17 17-16,35-17 15,-36 18-15,19-19 16,-19 19-16,19-19 15,-1 19-15,0-36 16,-17 35-16,17-17 16,-17 17-16,17-17 15,-17 17-15,-1-17 16,1 17 0,0 1-16,-18-1 0,17 18 15,1-18-15,0 1 0,-18-1 0,35-17 16,-18 17-1,1-17 1,0 17-16,-1 1 0,19-19 16,-36 19-16,17-1 0,19-17 15,-36 17 1,17 1-16,1-1 16,-1 0-16,1 1 0,0-19 15,-1 19 1,1-1-1,0 1-15,-1-1 16,-17 0-16,36-17 16,-19 17-16,1 1 0,0-19 15,-1 19-15,1-19 16,-1 19-16,19-1 16,-36 1-16,17-1 15,1 0-15,-18 1 16,35-19-16,-17 19 15,0-19-15,-1 19 16,18-36 0,-17 35-16,-18 1 0,18-1 15,-1 0-15,1 1 16,0-19 0,-1 19-16,1-1 15,17-35-15,-17 36 0,-18-1 16,35-35-1,-35 35-15,35-17 16,-17 17-16,-18 1 0,35-18 16,-17 17-16,0 0 15,-1 1-15,19-19 16,-19 19-16,1-1 16,17-17-16,-17 17 15,17-17-15,-17 35 16,-1-18-16,19-17 15,-19 35-15,18-18 16,1 1 0,-19-1-16,19 0 15,-19 18-15,1-17 0,0 17 16,-1-18-16,1 1 16,-1 17-16,1 0 0,0-18 15,17 0-15,-17 18 16,35-17-1,-18-1-15,-17 0 0,52 1 16,-35-1-16,1 0 16,-1 18-16,0-17 15,-17 17-15,17-18 16,-17 18-16,17 0 16,-17-18-16,17 18 0,18-17 15,-36 17-15,19 0 16,-19-18-16,19 18 15,-1-17-15,-17 17 0,17 0 0,35-18 16,-52 18 0,17 0-16,18-18 15,-35 18-15,35-17 16,-18 17-16,-17 0 0,35-18 16,0 18-1,-36 0-15,18 0 16,-17 0-16,53 0 15,-36 0-15,18-18 16,-35 18-16,17 0 0,18 0 16,-18 0-16,36 0 15,-36 0-15,35 0 16,-52 0 0,35-17-16,-18 17 15,-17 0-15,17 0 16,-17 0-16,-1 17 15,1-17-15,35 18 16,-35-18-16,17 0 0,18 18 16,-18-18-16,-17 0 15,17 0-15,18 0 16,-35 0-16,52 0 16,-17 0-1,18 0-15,-89 0 31</inkml:trace>
  <inkml:trace contextRef="#ctx0" brushRef="#br0" timeOffset="56646.0133">24571 7814 0,'0'-18'16,"18"36"31,-1 0-47,36 17 15,-35-17-15,52 17 16,-34-17-1,-1-1-15,-17 1 0,-1-1 0,1 19 16,-18-19 0,-18 1-16,1 0 0,-36 35 15,17-36-15,1 1 16,0-1-16,17 1 0,-17 0 16,17 17-1</inkml:trace>
  <inkml:trace contextRef="#ctx0" brushRef="#br0" timeOffset="56991.3468">24747 8431 0,'18'0'16,"17"0"-16,18 0 16,-35 18-16,17-18 15,0 18-15,-17-18 0,17 35 16,-35-17-16,0 35 16,0-18-16,-35 35 15,17-34-15,-17 34 16,35-35-16,0 1 15,0-19-15,0 1 16,18 0-16,17-18 16,-17 0-16,-1-18 15,-17 0-15</inkml:trace>
  <inkml:trace contextRef="#ctx0" brushRef="#br0" timeOffset="57148.3913">24906 8819 0,'71'-17'15,"-18"17"-15,17-18 16,-35 18-16,-17 0 0,17-17 16</inkml:trace>
  <inkml:trace contextRef="#ctx0" brushRef="#br0" timeOffset="57909.3327">21043 5997 0,'-17'0'16,"34"-17"0,18-19-1,-17 19-15,17-1 16,1 0-16,-19-17 0,19 17 0,-1 1 15,0-1 1,-17 18-16,-1 0 0,1 18 16,17 52-1,-35-34-15,53 52 16,-17-35 0,-19-18-16,1-17 15,-1-1-15,1 1 16</inkml:trace>
  <inkml:trace contextRef="#ctx0" brushRef="#br0" timeOffset="58415.3069">20796 5398 0,'-35'-18'16,"-18"36"-1,18-1-15,17 18 16,18-17-16,0 0 16,18-18-16,17 17 15,-17-17 1,-1-17-16,1 17 0,0-18 15,-1-17-15,1 17 16,-18 1-16,18 34 47,-1 1-31,1-1-16,35 1 15,-36 0-15,1-18 16</inkml:trace>
  <inkml:trace contextRef="#ctx0" brushRef="#br0" timeOffset="59238.8427">23848 5803 0,'17'-35'0,"1"0"15,0-1 1,-36 1-1,0 17 1,-17 18 0,-18 0-16,36 18 15,-36 35 1,35 0 0,18-18-16,0 0 15,0-17-15,18 17 16,-1-17-16,19-18 15,-19 18-15,1-18 0,17-18 16,-35 0 0,18 1-16,-18-1 0,0 0 15,0-17 1,-18 35-16,36 0 31,17 35-15,-17-17-16,17 17 15,0-35-15,-17 18 16,17 17 0,-17-35-16,-1 18 0,19 0 15,-19-18-15</inkml:trace>
  <inkml:trace contextRef="#ctx0" brushRef="#br0" timeOffset="59450.1235">24236 5768 0,'17'0'0,"19"0"16,-1 0-16,0 0 15,1 0-15,-19 0 16</inkml:trace>
  <inkml:trace contextRef="#ctx0" brushRef="#br0" timeOffset="59571.2272">24324 5874 0,'35'17'16,"-17"-17"-16,17 0 15,18-17-15,-35 17 16</inkml:trace>
  <inkml:trace contextRef="#ctx0" brushRef="#br0" timeOffset="59810.6908">24730 5786 0,'53'0'0,"-18"0"16,18-18-16,-18 18 16,0 0-1,-17-18-15,0 18 0,-1-17 16,-17-1-1,-17 0-15</inkml:trace>
  <inkml:trace contextRef="#ctx0" brushRef="#br0" timeOffset="59983.2322">24836 5503 0,'0'36'15,"0"17"1,17-18-16,-17 0 0,0 18 15,18 35-15,-1-53 0,-17 1 16,18 34 0,0-34-16,-1-19 15,-17 1-15</inkml:trace>
  <inkml:trace contextRef="#ctx0" brushRef="#br0" timeOffset="60361.7541">25171 5821 0,'-18'0'0,"0"0"16,1 0-16,-1 35 16,18-17-16,0 35 15,0-36-15,18 19 16,-1-19-1,1-17-15,0 0 16,-1 0-16,1-17 16,0 17-16,-18-18 0,17-17 15,-17 17 1,0 0-16,-17 1 0,17-1 16,-18 18-1,36 18 1,-1-1-1,-17 1-15,36 17 16,-19-17-16,-17 0 16,18-18-16,-1 17 0,1-17 15,0 0-15</inkml:trace>
  <inkml:trace contextRef="#ctx0" brushRef="#br0" timeOffset="60766.5696">25418 5980 0,'0'35'15,"0"-17"1,0-1 0,0-34-1,17-1 1,-17 0-16,0 1 0,18-36 16,-18 17-1,18 19-15,-1-1 16,1 18-16,-1 18 15,-17-1 1,18 19-16,0-19 16,-1 19-1,-17-19-15,18 1 0,0 0 16,-1-1-16</inkml:trace>
  <inkml:trace contextRef="#ctx0" brushRef="#br0" timeOffset="61211.1992">25682 5556 0,'18'0'0,"0"36"16,-18-1-1,17-18-15,-17 72 16,18-36-16,-18 35 16,0-35-16,17-18 0,-17 18 15,0-35-15,-17-18 16,17 17-16,0-34 15,17-1 1,1-17 0,0 17-16,-1 18 15,1-18-15,0 1 16,-1 17-16,-17 17 0,18-17 16,-18 18-16,18 17 15,-1 1-15,-17-19 0,18 1 16,-1 17-1,1-17-15,0-18 16,-1 0-16</inkml:trace>
  <inkml:trace contextRef="#ctx0" brushRef="#br0" timeOffset="62757.9179">26229 5539 0,'-18'17'31,"1"19"-15,17-1-16,-18 0 0,18 53 15,0-35-15,0 35 16,0-52 0,18 17-16,17 0 15,-17-18-15,17-18 0,0 1 16,-17 0-16,0-18 16</inkml:trace>
  <inkml:trace contextRef="#ctx0" brushRef="#br0" timeOffset="63080.7116">26441 5768 0,'35'0'15,"-17"0"-15,-1 0 16,36 18-16,-35-18 15,35 35 1,-36-18-16,-17 1 0,0 17 16,0-17-16,0 0 0,-35 17 15,35-17 1,-18 35-16,18-36 16,0 18-1,18-35-15,0 18 16,-1-18-16,19 0 15,-19 0-15,19-18 16,-36 1-16</inkml:trace>
  <inkml:trace contextRef="#ctx0" brushRef="#br0" timeOffset="63252.863">26547 5997 0,'35'18'15,"-18"-18"-15,1 0 16,0 0-16,17 0 16,-17 0-16,-1 0 0,19 0 15,-36-18 1</inkml:trace>
  <inkml:trace contextRef="#ctx0" brushRef="#br0" timeOffset="63525.955">26723 5468 0,'18'0'16,"-1"0"-16,36 18 15,-35 17-15,17 0 0,36 53 16,-54-35-16,1 18 16,0-18-16,-1 0 15,1 0-15,-18 35 16,0-53-16,-18 36 16,-17-54-16,-18 36 15</inkml:trace>
  <inkml:trace contextRef="#ctx0" brushRef="#br0" timeOffset="64236.9817">21008 6297 0,'18'0'15,"34"0"1,1 0-1,0 0-15,0 0 0,18 0 0,52 0 16,-70 0-16,53 0 16,-71 0-1,-17 0-15,0 18 16</inkml:trace>
  <inkml:trace contextRef="#ctx0" brushRef="#br0" timeOffset="64626.0568">20585 6050 0,'0'18'0,"0"-1"16,-18 1-16,36 53 16,-18-18-16,35 35 15,-17-35-15,-1 0 16,36 35-16</inkml:trace>
  <inkml:trace contextRef="#ctx0" brushRef="#br0" timeOffset="65422.1668">20990 9578 0,'-17'0'15,"-1"0"1,36 0 0,52 18 15,-35-18-31,71 0 16,-53 0-16,-17-18 0,52 18 15,-53 0 1,-17 0-16,-1 0 0</inkml:trace>
  <inkml:trace contextRef="#ctx0" brushRef="#br0" timeOffset="84096.6051">20108 9648 0,'-17'0'31,"34"0"16,1 0-31,0 0-16,17 18 15,-17-18 1,-1 0-16,1 0 0,17-18 16</inkml:trace>
  <inkml:trace contextRef="#ctx0" brushRef="#br0" timeOffset="84713.7274">20602 9366 0,'-17'0'0,"17"18"47,0 52-31,0-34-16,0 52 15,0-35 1,0-18-16,0 36 15,17-36-15,-17-17 0,18 17 16,-18-17 0</inkml:trace>
  <inkml:trace contextRef="#ctx0" brushRef="#br0" timeOffset="143663.2129">27693 5874 0,'18'0'0,"-1"0"16,19 0-16,-19 0 0,54-18 16,-36 18-16,36 0 15,-54-18 1</inkml:trace>
  <inkml:trace contextRef="#ctx0" brushRef="#br0" timeOffset="143789.8011">27799 5997 0,'18'0'16,"17"0"-16,-18 0 15,36-17 1,-35-1-16</inkml:trace>
  <inkml:trace contextRef="#ctx0" brushRef="#br0" timeOffset="146282.187">28698 5609 0,'18'0'15,"0"0"1,-1 0-16,1-17 0,0 17 16,-1-18-16,1 18 15,-18-18-15,18 1 0,-18-1 16,0 0-16,-18 1 16,18-1-16,-18 0 0,-35 18 15,18 0 1,0 0-16,-18 36 0,35-1 15,-17 18 1,35-18-16,18 18 16,-18-18-16,53 18 15,-18-35-15,53 0 16,-35-18-16,35 0 16,-53 0-16,18-18 15,-35 0-15</inkml:trace>
  <inkml:trace contextRef="#ctx0" brushRef="#br0" timeOffset="148128.2792">29157 5221 0,'0'0'0,"18"0"47,-1 0-47,1 0 16,0 0-16,-1 18 16,1-1-1,-18 19-15,-18-1 16,1-17-16,-1 17 15,18-17-15,0-1 16,18 1 0,17-18-1,-17 0 1</inkml:trace>
  <inkml:trace contextRef="#ctx0" brushRef="#br0" timeOffset="148273.0972">29122 5345 0,'35'0'0,"18"-18"15,-18 18-15,36-18 16,-1 18 0,-52 0-16,0 0 15</inkml:trace>
  <inkml:trace contextRef="#ctx0" brushRef="#br0" timeOffset="148507.7136">29492 5697 0,'53'0'15,"0"-17"1,-35 17-16,17 0 16</inkml:trace>
  <inkml:trace contextRef="#ctx0" brushRef="#br0" timeOffset="148890.7737">30004 5644 0,'53'-17'16,"-18"-1"-16,36-17 0,-54 17 15,18 1-15,1-36 16,-36 35-16,0 0 16,-36 1-16,1-1 15,0 18-15,-36 18 16,54-18-16,-19 35 0,19-17 15,-1 17-15,18 18 16,0-18-16,18 0 16,-1 1-16,19-1 0,34 0 15,-17-17-15,-18-18 16,54 0-16,-54 0 16,0-18-16</inkml:trace>
  <inkml:trace contextRef="#ctx0" brushRef="#br0" timeOffset="149107.5654">30339 5380 0,'18'0'15,"-1"0"1,1 0-16,-1-18 16,1 18-16,0 0 0,17 0 15</inkml:trace>
  <inkml:trace contextRef="#ctx0" brushRef="#br0" timeOffset="149429.6253">30586 5133 0,'17'0'16,"1"0"-16,0 0 15,17 0-15,-17 0 16,17 0-16,-17 0 0,-1 18 15,1-1-15,0 1 16,-18-1-16,0 1 16,0 0-16,-18 35 15,0-18 1,18-17-16,0 17 16,18-35-16,-18 18 0,35-1 15,-17-17-15,-1 0 16,-17-17-1</inkml:trace>
  <inkml:trace contextRef="#ctx0" brushRef="#br0" timeOffset="149569.6455">30656 5327 0,'36'0'0,"34"0"15,-34 0-15,34 0 16,-35 0-16,1-18 15,-19 18 1</inkml:trace>
  <inkml:trace contextRef="#ctx0" brushRef="#br0" timeOffset="150198.1678">28452 6138 0,'0'-17'0,"17"17"0,1-18 15,35 18 1,-18 0-16,18-18 15,-18 18-15,36 0 0,-1 18 16,1-18-16,35 0 0,123 0 16,-88-18-16,18 18 15,176-35-15,-176 18 16,17-1-16,142 0 16,-160 18-16,-34-17 15,-18 17-15,17 0 16,-105 0-16,-1 0 15,-34 0-15,-18-18 16</inkml:trace>
  <inkml:trace contextRef="#ctx0" brushRef="#br0" timeOffset="150764.7906">28575 6703 0,'0'17'15,"18"-17"-15,-1 0 16,19 18-1,34-18-15,-35 0 16,18-18-16,0-17 16,0 0-16,-53 17 15,18-35-15,-36 36 16,-17-19-16,0 19 16,-36-1-1,36 18-15,-36 18 16,36 17-16,-18 18 15,53-35-15,0 17 0,18 18 16,17-18 0,0 0-16,53 1 15,18-36-15,0 17 16,-53-17-16,-35-17 16,17 17-16</inkml:trace>
  <inkml:trace contextRef="#ctx0" brushRef="#br0" timeOffset="151342.2337">29122 6332 0,'0'-17'0,"53"17"16,17-18-1,-34 18-15,34 18 16,-35-1 0,-17 1-1,-36 17-15,1-17 0,-36 35 16,18-18 0,17-35-16,18 18 0,0-1 15,18 1 1,17-18-1,-18 0-15,1 0 0,0-18 16,-1 18-16,-34-17 16</inkml:trace>
  <inkml:trace contextRef="#ctx0" brushRef="#br0" timeOffset="151477.1752">29157 6421 0,'0'0'0,"35"0"15,18 0-15,-17 0 16,34-18 0,-35 18-16,1 0 0</inkml:trace>
  <inkml:trace contextRef="#ctx0" brushRef="#br0" timeOffset="151748.6812">29669 6650 0,'35'0'15,"35"0"1,-34 0-16,17-18 16,-18 18-16,-17 0 15,-1-17-15,-17-1 16</inkml:trace>
  <inkml:trace contextRef="#ctx0" brushRef="#br0" timeOffset="151899.624">29774 6526 0,'18'71'15,"0"-36"-15,-1 36 16,1-36-16,0-17 0,-1 35 16,1-53-16,0 17 15</inkml:trace>
  <inkml:trace contextRef="#ctx0" brushRef="#br0" timeOffset="152488.7203">30198 6738 0,'53'-18'16,"17"1"-16,-34 17 15,16-18-15,-34 1 16,17-1-16,-17 0 16,-18-17-1,-18 35-15,-17-18 16,0 1-16,-36 17 16,36 17-16,0-17 0,-18 53 15,53-35-15,0 17 16,0 0-16,17-17 0,36 35 15,-17-53 1,17 18-16,35-1 16,-53-17-16,18 0 0,-35 0 15,17 0-15,-18-17 0</inkml:trace>
  <inkml:trace contextRef="#ctx0" brushRef="#br0" timeOffset="152895.3659">30674 6368 0,'18'0'16,"-1"0"-1,1 0 1,0 0-16,-1 0 16,1 0-16</inkml:trace>
  <inkml:trace contextRef="#ctx0" brushRef="#br0" timeOffset="153266.1945">30833 6244 0,'35'0'16,"-17"0"-16,-1 0 0,19 0 15,17 18-15,-18-18 16,0 17-16,-17 1 16,-1 0-16,-17-1 15,-17 19 1,-1-36-16,0 17 0,-17 19 16,18-19-1,17 1-15,17-1 16,1 1-1,17-18 1,-17 0-16,-1 0 0,19 0 16,-19 0-16,-17-18 15,0 1 1,-35 17-16,17 0 16,1-18-16</inkml:trace>
  <inkml:trace contextRef="#ctx0" brushRef="#br0" timeOffset="153410.9898">30921 6385 0,'18'0'0,"17"0"16,-17 0-16,52-17 16,-17 17-16,0-18 15,-35 18-15,-1 0 16</inkml:trace>
  <inkml:trace contextRef="#ctx0" brushRef="#br0" timeOffset="164870.075">24324 2858 0,'-18'0'16,"18"17"15,36-17-15,-19 18-16,19-1 0,-1 1 15,0 0-15,53 35 16,-35-36-16,-17 1 0,16 17 15,1-17-15,18 17 16,-53-17-16,17-18 16,-18 0-16,1 0 15,-18-18 1</inkml:trace>
  <inkml:trace contextRef="#ctx0" brushRef="#br0" timeOffset="165122.8976">24765 2928 0,'53'18'15,"-35"-1"1,34 19-16,-16-19 16,-1 1-16,-17 17 0,35 18 15,-36-35-15,-17 35 16,0-18-16,-17 0 15,-19-17-15,-52 17 16,53-17-16,-36-1 16,36-17-1,17 18-15,1 0 16</inkml:trace>
  <inkml:trace contextRef="#ctx0" brushRef="#br0" timeOffset="169733.7384">21167 8008 0,'0'-18'15,"0"1"17,0-1-32,0 1 15,0-1 16,-18 18-15,0 18-16,18-1 16,0 1-16,0-1 0,0 36 15,18-35-15,0 0 16,17-1-16,-17 1 16,35-18-1,-18-18-15,-18 1 16,-17-1-16,-17-35 15,-1 18-15,1 17 16,-36-35-16,17 36 16,1-1-16,-18 18 15,18 18-15,17-18 0,1 53 16,-1-36 0,18 18-16,35 18 15,0-17-15,1-19 0,17 19 16,-18-19-1,0-17-15,18-17 16,-18 17-16,-35-18 0,18-17 16,-18 17-16,-35-17 15,0-1-15,-18 1 16,17 35-16,-34-17 16,52 17-16,-17 0 15,35 17-15,-18 18 16,36-17-1,-1 17-15,19-17 16,17 0 0,-18-18-16,18 0 15,-35 0-15,17 0 0,-18-18 16,-17 0-16,0-17 16,-17 17-16,-18-17 15,-1 0-15,-17 0 16,36 17-16,-36 18 15,35 0-15,-17 18 16,35-1-16,-18 1 16,36 0-16,17 17 15,0-18-15,36 1 16,-36 0-16,36-18 16,-54 0-16,19-18 15,-36 0 1,0 1-16,-18-1 15,-17-35-15,17 36 16,-35-19-16,36 36 16,-1 0-16,-17 0 15,17 18 1,18 0-16,18 17 16,17-17-1,-17-1-15,17-17 0,-17 0 16,-1 0-1,-17-17 1,-35-1 0,17 0-16,1 18 15</inkml:trace>
  <inkml:trace contextRef="#ctx0" brushRef="#br0" timeOffset="187675.5195">6597 3475 0,'0'18'16,"-18"-18"15,18-18 63,0-17-94,0 17 16,-17-35-1,17 18-15,0-1 0,-18-16 16,18 16-16,0-17 0,0 0 15,0 1-15,0-1 0,0 17 16,0-34-16,0 52 16,0 1-16,0-19 15,0 19-15,0-1 16,18 18 0,-1 0-1,36 0 1,0 0-16,0 0 15,88 18 1,-70-18-16,87 17 16,-87-17-16,17 0 0,18 0 15,-18 0 1,-70 0-16,0 0 0,-1 0 16,-34-17-1,-36 17 1,17 0-16,1 0 15</inkml:trace>
  <inkml:trace contextRef="#ctx0" brushRef="#br0" timeOffset="188241.2206">6279 3334 0,'18'17'32,"0"19"-17,35 17 1,-18-36-16,0 19 0,-17-19 16,35 36-1,-18-35-15,-17-18 0,17 17 16,-17-17-16,35 0 15,-36-17-15,54-19 16,-36 1-16,18 0 16,17-36-16,-52 54 0,17-36 15</inkml:trace>
  <inkml:trace contextRef="#ctx0" brushRef="#br0" timeOffset="192285.0813">8184 2752 0,'0'0'0,"18"-18"16,-18 0-1,18 1-15,-18-1 16,-18 0-1,0 1-15,-17 17 16,-18 35 0,36-17-16,-19-1 0,19 19 0,-36 34 15,35-34-15,18 34 16,0-35 0,18-17-16,17 35 15,0-53-15,-17 18 16,17-18-16,-17-18 0,52-17 15,-52-1-15,17-17 16,-35 18-16,18-18 16,-18 36-16,0-1 15,0 0-15,0 36 16,0 17-16,0 1 16,18 16-16,17 90 15,0-90-15,-17 19 16,-1 0-16,1-19 0,0 37 15,-1-54-15,-17-17 16,0-1-16,0 1 0,-35 0 16,0-18-16,0 0 15,-1 0-15,1-18 16,0 0-16,-36-17 16,54 17-16,-1 18 0,0-17 15</inkml:trace>
  <inkml:trace contextRef="#ctx0" brushRef="#br0" timeOffset="192902.4651">8872 2487 0,'0'-18'16,"0"1"-1,-17-1-15,-1 1 16,0 17 0,1 0-1,17 17-15,-18 18 0,-17 71 16,35-53-16,0 88 15,0-88 1,0 0-16,18 0 0,-1 0 16,1-18-16,17 18 15,0-35-15,-17-1 16,0 1-16,-1-18 0,1 0 0,0 0 16,-1 0-16,1-18 0,-1 1 15</inkml:trace>
  <inkml:trace contextRef="#ctx0" brushRef="#br0" timeOffset="193274.5389">9190 2663 0,'18'0'16,"-1"0"0,1 0-16,-1 0 0,36 0 15,-17 18 1,-36 0-16,0-1 0,-18 54 16,-35 0-1,35-36-15,-17 18 16,18-36-16,-1 19 0,18-1 15,0-17-15,18 17 16,-1-18 0,1-17-16,35 18 0,-18-18 15,0-18-15,1 18 16,-19-17-16,1 17 16,-18-18-16,0 1 15</inkml:trace>
  <inkml:trace contextRef="#ctx0" brushRef="#br0" timeOffset="193435.9818">9102 2840 0,'53'0'16,"-18"0"-16,35 0 15,-34 0 1,34 0-16,-34 0 15,-19 0-15</inkml:trace>
  <inkml:trace contextRef="#ctx0" brushRef="#br0" timeOffset="194530.9265">9560 2399 0,'18'0'16,"-18"-18"-16,18 18 0,17 0 15,-18 0-15,19-17 16,-19 17-16,19 0 16,-19 0-16,1 0 0,0 0 15</inkml:trace>
  <inkml:trace contextRef="#ctx0" brushRef="#br0" timeOffset="194739.721">9648 2399 0,'0'35'15,"0"0"1,0 18-1,0-35-15,0 17 0,18 1 16,0-19-16,-1 1 16,19-1-1,-19-17-15</inkml:trace>
  <inkml:trace contextRef="#ctx0" brushRef="#br0" timeOffset="194919.7462">9860 2505 0,'0'17'16,"0"19"0,0-1-16,0-17 15,35-18 1,-17 0-16</inkml:trace>
  <inkml:trace contextRef="#ctx0" brushRef="#br0" timeOffset="195220.0908">9984 2364 0,'17'0'15,"1"0"-15,17 0 16,-17 0-16,-1 17 0,19 1 16,-19 0-1,1 34 1,-18-34-16,0 0 0,0-1 16,0 1-16,-18 0 0,1-1 15,-1 1 1,0-18-16,1 0 0,-1 0 15,18-18 1,18 1 0</inkml:trace>
  <inkml:trace contextRef="#ctx0" brushRef="#br0" timeOffset="195503.6572">10319 2275 0,'17'18'32,"36"53"-17,-17-18-15,-1-1 0,35 72 16,-52-54-1,0-17-15,17 71 0,-17-71 16,-36 35 0,0-70-16,-17 35 15,17-36-15,-34-17 16,34 0-16</inkml:trace>
  <inkml:trace contextRef="#ctx0" brushRef="#br0" timeOffset="195822.9456">11042 2681 0,'18'0'16,"17"0"-1,-17 0-15,17 0 16,-18 0-16,19 0 0,-19 0 15,-17 18-15,18-18 16</inkml:trace>
  <inkml:trace contextRef="#ctx0" brushRef="#br0" timeOffset="195939.2899">11095 2893 0,'53'0'15,"17"0"1,-17 0-1,-35 0-15,0 0 16</inkml:trace>
  <inkml:trace contextRef="#ctx0" brushRef="#br0" timeOffset="196477.0178">11783 2769 0,'17'-17'15,"1"17"1,17 0-16,36-18 15,-36 18-15,18 0 0,-18 0 16,1 0-16,-1 0 0,-17 0 16,34 0-16</inkml:trace>
  <inkml:trace contextRef="#ctx0" brushRef="#br0" timeOffset="196671.1972">11906 2469 0,'0'53'16,"0"36"-1,0-19-15,18 36 16,0-35-16,-1-19 16,1 1-16,-1 0 0,1 0 15,0-18-15,-1 18 16,1-35-16</inkml:trace>
  <inkml:trace contextRef="#ctx0" brushRef="#br0" timeOffset="197261.5749">12294 2858 0,'-53'17'16,"36"1"-16,-19-1 15,19 19-15,-1-19 16,18 19-16,0-19 0,0 19 16,18-19-16,-1 1 0,19-1 0,17 1 15,-18-18 1,0-18-16,18 1 16,-18-36-1,-17 35-15,-18-17 0,0 0 16,-18 17-16,1 0 15,-1 1-15,1 17 16,-1 0-16,0 35 16,1-17-16,34 35 15,-17-36-15,53 19 16,-35-19-16,52 1 16,-34-1-16,-1-17 15,-17 0-15,-1 0 16,-34 0-1,17-17 1,0-1-16,-18 1 16,18-1-1,0 0-15,18 18 0,-18-35 16,0 17 0,17 18-16,1 0 15,-1 0 1,19 0-1,-19 0-15,1 18 0,0 0 16,-1-18-16,19 53 16,-19-36-16,-17 1 15,18-18-15,-1 17 0,1 1 0,-18 0 16,18-18-16,-1 0 16</inkml:trace>
  <inkml:trace contextRef="#ctx0" brushRef="#br0" timeOffset="197913.012">12947 2399 0,'0'53'16,"0"-18"-16,18 89 15,-1-1 1,1-70-16,-18 70 16,0-70-16,0 0 15,18-17-15,-18-1 16,17-35-16,-17-35 16,18 17-1,-18-17-15,17 17 0,1 0 16,17-17-16,-17 35 15,0 0-15,17 18 16,-17 17-16,-1-17 16,1 17-16,-1-17 0,1 34 15,0-16 1,-18-19-16,0 1 0,0 0 16,0-36-1</inkml:trace>
  <inkml:trace contextRef="#ctx0" brushRef="#br0" timeOffset="198607.8715">13705 2399 0,'-17'0'0,"-1"18"16,18-1-16,-17 54 15,-1-18-15,18 17 16,0-17-16,0 53 15,35 0-15,-17-53 16,-1-18-16,54 18 16,-36-18-16,1-35 15,-19 0-15</inkml:trace>
  <inkml:trace contextRef="#ctx0" brushRef="#br0" timeOffset="198912.4829">13988 2663 0,'17'0'15,"36"0"1,-35 18-16,17 0 16,-17-18-16,-18 17 0,0 19 15,0-19-15,-18 19 16,18-19-16,-35 36 15,35-35 1,-18 17-16,18-17 16,18-1-16,-18 1 15,17-18-15,19 18 16,-19-1-16,1-17 0,0 18 16,-1-18-1</inkml:trace>
  <inkml:trace contextRef="#ctx0" brushRef="#br0" timeOffset="199063.7091">14005 2875 0,'36'-17'16,"-1"17"-16,-18 0 0,36 0 15,-17 0-15,34-18 16,-52 18-16,17-18 15</inkml:trace>
  <inkml:trace contextRef="#ctx0" brushRef="#br0" timeOffset="199287.3463">14305 2364 0,'18'0'15,"-1"0"-15,19 0 0,17-18 16,-36 18-16,36-18 16,-35 18-1</inkml:trace>
  <inkml:trace contextRef="#ctx0" brushRef="#br0" timeOffset="199462.5822">14358 2399 0,'0'35'16,"18"36"-16,-1-36 15,19 18 1,-1-18-1,0-35-15,0 35 16,1-35 0,-19 0-16</inkml:trace>
  <inkml:trace contextRef="#ctx0" brushRef="#br0" timeOffset="199647.0698">14658 2434 0,'0'35'16,"0"-17"0,0 17-16,0-17 15,18 17 1,-1-17-16,1 0 0,-1-18 16,1-18-1</inkml:trace>
  <inkml:trace contextRef="#ctx0" brushRef="#br0" timeOffset="199963.8559">14834 2346 0,'18'0'0,"-18"-18"15,18 18-15,-1 0 16,1 0-16,-18 18 15,18-18-15,-18 18 0,17 35 16,1-36-16,-18 18 16,0-17-16,0 17 0,0 1 15,0-19 1,0 1-16,0 0 0,-18-18 31,1 0 0,17-18-15,0 0 0</inkml:trace>
  <inkml:trace contextRef="#ctx0" brushRef="#br0" timeOffset="200575.4579">15169 2328 0,'0'-17'15,"18"34"16,0 19-15,-1-19-16,36 36 16,-35-18-16,17 71 15,-17-53-15,-1 53 16,1-35-16,-18 52 16,0-70-16,0 0 15,-35 53 1,17-71-16,1 0 0,-19 36 15,19-54 1,-1 19-16</inkml:trace>
  <inkml:trace contextRef="#ctx0" brushRef="#br0" timeOffset="211043.4694">6526 10001 0,'0'18'16,"0"52"0,0-17-16,0 0 0,18 71 15,-18-71-15,18 0 16,-18 0-16,17 35 16,1-53-1,17-35-15,-17 0 16,-18-18-16</inkml:trace>
  <inkml:trace contextRef="#ctx0" brushRef="#br0" timeOffset="211341.8789">6350 10248 0,'-18'0'0,"36"0"32,0-35-17,17 17-15,18-35 16,-36 18-16,19-18 16,-19 18-16,1 17 0,-18 1 15,18-1-15,-18 0 0,17 36 31,1 35-15,0-18-16,-1-17 0,1 17 16,0-17-16</inkml:trace>
  <inkml:trace contextRef="#ctx0" brushRef="#br0" timeOffset="232664.2438">21184 7973 0,'-17'0'0,"17"17"15,0 1-15,-18 0 16,36-1 15,-1-17-15</inkml:trace>
  <inkml:trace contextRef="#ctx0" brushRef="#br0" timeOffset="234129.0472">25823 3034 0,'18'-18'0,"-18"1"16,-18 17-1,1 0-15,-1 0 16,0 0 0,1 0-16,-18 17 15,17 1-15,0 0 0,18-1 16,-17 18 0,34-35-16,-17 18 15,18-18-15,0 18 0,-1-18 16,1 0-16,-1-18 0,19 0 15,-19 1-15,-17-1 16,18-17-16,-36 17 16,18 1-16,-35-1 15,-18 0 1,18 18-16,0 18 0,-1 0 16,-34 17-16,34 0 15,19 0-15,17-17 0,-18 17 16,36 1-1,17-19-15,0 1 0,1-18 16,34-35 0,-34-1-16,-1-17 15,-18 36-15,1-18 0,-36-18 16,1 35-16,-1 0 16,-17 1-1,0-1-15,-1 18 0,-17 35 16,36-17-16,-1 0 15,0-1-15,18 1 0,18 17 16,0-17 0,-1-18-16,54 0 0,-36 0 15,1 0-15,-1-35 16,-18 17-16,1 18 16,-18-35-16,0 17 15,0 0-15,-35 1 16,0-1-16,17 18 0,-17 0 15,17 18 1,0-18-16,1 35 16,17-17-16,17-18 15,1 17-15,0 1 0,-1-18 16,19 0-16,16 0 16,-34 0-16,0 0 15,-18-18 1,-18 18-1,0 0 1,1 0-16,-1 0 16,36 0-16,-1 0 15,19 0 1</inkml:trace>
  <inkml:trace contextRef="#ctx0" brushRef="#br0" timeOffset="264492.0686">10107 5750 0,'0'-17'31,"0"-1"-15,0-17-1,0 17-15,18-35 16,-18 18-16,35-53 16,-17 35-16,17-53 15,-17 53-15,17-53 16,-18 71-16,1-36 15,-18 36 1,35 0-16,-17 17 16,-18 1-1,18 17-15,35 0 16,-36 0-16,19 0 16,16-18-16,37 18 15,-19 18-15,1-18 16,-1 0-16,1 0 0,17 0 15,71-18-15,-71 0 16,35 1-16,-87-1 16,-1 18-16,-17-18 15</inkml:trace>
  <inkml:trace contextRef="#ctx0" brushRef="#br0" timeOffset="264993.379">9843 5398 0,'0'17'0,"0"18"16,17-17-16,-17 53 16,18-18-1,-18-18-15,35 71 16,-17-71-16,-1 0 0,36 18 15,-17-35-15,-1-1 16,18-17-16,0 0 0,0 0 16,70-17-1,-70-1-15,18 18 16,-36 0-16</inkml:trace>
  <inkml:trace contextRef="#ctx0" brushRef="#br0" timeOffset="266354.7593">12700 8026 0,'18'0'47,"17"0"-31,0 17-16,18-17 15,53 0 1,-53-17-16,0 17 0,17 0 16,-34 0-16,-1 17 0,-17-17 15</inkml:trace>
  <inkml:trace contextRef="#ctx0" brushRef="#br0" timeOffset="269619.482">11994 8908 0,'-17'17'15,"17"1"-15,0 17 0,0 0 16,0 36 0,17-18-16,19 18 15,-19-54-15,36 1 16,-17-18-16,16-18 16,-34 1-16,17-54 15,-17 18-15,-18-18 16,0 36-16,0 0 15,18 17-15,-18 36 16,17 0-16,19 87 16,-19-34-16,1 0 15,35 87-15,-36-87 16,1-1-16,0 1 0,-18 35 16,0-53-16,0 17 15,-18-52 1,-17-18-16,-18 18 0,18-36 15,-1 18-15,-34-53 16,34 18-16,19-1 16,-1-17-16,18-35 15,0 53-15,18 0 16,-1-1-16</inkml:trace>
  <inkml:trace contextRef="#ctx0" brushRef="#br0" timeOffset="269919.1246">12700 8908 0,'-35'-53'15,"17"35"-15,-17 18 16,17 0-16,-17 53 15,17-18-15,1 36 16,17-18 0,0-18-16,35 36 15,0-36-15,-17-17 0,70 17 16,0-18 0,-53-17-16,1 0 15,-19 0-15,19 0 16,-36-17-16</inkml:trace>
  <inkml:trace contextRef="#ctx0" brushRef="#br0" timeOffset="270045.6795">12629 9155 0,'53'0'16,"36"0"-1,-54-18-15,53 0 16,-53 1-16</inkml:trace>
  <inkml:trace contextRef="#ctx0" brushRef="#br0" timeOffset="270508.7108">13176 8731 0,'-53'0'16,"18"18"-1,17 17-15,18-17 16,0 17 0,18-17-16,35 35 0,-18-36 15,-17 1-15,17 0 0,0 17 16,-35-18-1,18 1-15,-36 17 16,1-17-16,-36 0 16,18-1-1,17-17-15,0 0 0,18 18 16,18 0 0,0-18-1,-1 17-15,36 1 16,-35 0-16,-18-1 0,17 1 15,-17-1-15,0 19 16,0-19-16,-17 19 16,17-19-16,0 1 0,0 0 15,17-18 1,19 0-16,-1 0 16</inkml:trace>
  <inkml:trace contextRef="#ctx0" brushRef="#br0" timeOffset="270830.2002">13529 9013 0,'-35'53'15,"-1"0"-15,36 0 16,18-35-16,88 52 15,-18-70 1,-53 0 0,54-17-16,-54-1 0,0-17 15,-17 17-15,-18-17 16,0-18-16,-18 18 16,-17-1-16,-36 1 15,36 35-15,0-17 0,-36 34 16,54-17-1,-1 18-15,0 17 16,36-17-16,-18-1 0</inkml:trace>
  <inkml:trace contextRef="#ctx0" brushRef="#br0" timeOffset="271025.4396">14111 9225 0,'-18'53'16,"-34"18"-1,34-36 1,18-17 0</inkml:trace>
  <inkml:trace contextRef="#ctx0" brushRef="#br0" timeOffset="271259.1393">14376 8996 0,'0'0'0,"0"17"0,17 36 16,-17-17-16,18 17 16,0-18-16,17 0 15,-17-17 1,17-1-16,-18-17 16</inkml:trace>
  <inkml:trace contextRef="#ctx0" brushRef="#br0" timeOffset="271709.3276">14658 8872 0,'35'-35'16,"18"0"0,-18 35-1,-35 35 1,0-17-16,0 35 15,-17-36-15,17 19 16,0-19-16,0 18 16,17-17-16,1 0 0,0 35 15,-1-53-15,19 35 16,-19-35 0,1 18-16,0-18 0,-1 17 15,1 1-15,-18 0 16,0-1-1,0 1 1,0-1-16,17 19 16,1-19-16,17 19 15,-17-19-15,0 19 32,-18-19-32,-36-17 15,19 18-15,-54-1 16,36-17-16,-36 0 15,36 18-15,-36-18 16,36 18-16</inkml:trace>
  <inkml:trace contextRef="#ctx0" brushRef="#br0" timeOffset="272631.338">12030 10742 0,'0'0'0,"-18"18"0,18 17 16,0 0-16,0 36 15,0-54-15,18 36 16,-1-35-16,36-18 15,-35 0-15,35-35 16,-18-1 0,0-16-16,-17 16 15,0 1-15,-18 17 16,17 18-16,1 36 16,0 34-1,-18-17-15,17 53 16,-17-53-16,0 35 15,-17-35-15,-19 18 16,19-54-16,-36 18 16,35-35-16,0 0 15,-17-17-15,18-18 16,17-1-16,-18 1 0,18-18 16</inkml:trace>
  <inkml:trace contextRef="#ctx0" brushRef="#br0" timeOffset="272921.3358">11942 10407 0,'0'-18'31,"17"1"-31,1-1 15,17-35-15,0 18 16,-35 17-16,18 1 0,0-1 16,-1 36 15,-17 34-31,18 1 16,0-17-16,-18-19 15,17 19-15,1-19 16,-1 1-16</inkml:trace>
  <inkml:trace contextRef="#ctx0" brushRef="#br0" timeOffset="276425.3006">11501 10513 0,'0'-18'16,"-18"18"15,0 0-15,-35 35-16,36-35 15,-1 18-15,-17 0 0,0 17 16,17-35-16,0 35 15,18-17 1,0 0-16,0-1 16,53 36-16,0-35 15,-18-1-15,1-17 16,-19 18-16,36 0 16,-35-1-16,-1-17 15,-17 18-15,0 0 16,-17-1-16</inkml:trace>
  <inkml:trace contextRef="#ctx0" brushRef="#br0" timeOffset="276581.8478">11324 11024 0,'18'0'0,"-1"18"15,1-18-15,17 18 16,-17-18-16,0 17 16</inkml:trace>
  <inkml:trace contextRef="#ctx0" brushRef="#br0" timeOffset="277188.8754">13018 10460 0,'-53'18'0,"35"-1"0,-17 1 16,-54 17-1,54-17-15,18-1 0,-1 1 16,0-18-16,18 18 16,0-1-16,18 1 15,35 0 1,-36-1-16,19-17 0,-1 18 0,0-18 16,-17 17-16,17-17 15,-17 18-15,0-18 0,-1 18 16,-17-1-16,-17 1 15</inkml:trace>
  <inkml:trace contextRef="#ctx0" brushRef="#br0" timeOffset="277565.6411">12771 10866 0,'17'0'16,"18"17"0,18 18-1,-17-35-15,-1 18 16,-17-18-16,35 18 15,-36-1-15</inkml:trace>
  <inkml:trace contextRef="#ctx0" brushRef="#br0" timeOffset="278210.6104">13511 10495 0,'0'-17'15,"18"34"1,-18 1-16,0 17 16,18 36-16,-18-18 15,17-1-15,1 72 16,0-36-16,-1-70 15,1 17-15,17 0 16,-17-17-16</inkml:trace>
  <inkml:trace contextRef="#ctx0" brushRef="#br0" timeOffset="279006.7697">10601 10566 0,'-18'0'0,"1"0"15,-19 0-15,1 17 16,18 19-16,-1-19 16,0 19-16,18 16 0,0-16 0,36 70 15,-19-54 1,54 19-16,-36-53 16,18-1-16,53-17 15,0-35-15,-71 0 16,18-1-16,-18-52 15,-35 35-15,-18 18 16,1-18-16,-19 18 0,-16 0 16,-19 17-16,18 0 0,-17 1 15,-36 34-15,53 19 16,18-19-16</inkml:trace>
  <inkml:trace contextRef="#ctx0" brushRef="#br0" timeOffset="280901.7835">10372 12100 0,'-18'0'15,"36"0"1,35-17 0,-36 17-16,19 0 15,-1 0-15,-18 0 16,19 0-16,17 17 0,-36-17 16,1 0-16,0-17 15</inkml:trace>
  <inkml:trace contextRef="#ctx0" brushRef="#br0" timeOffset="281127.3666">10883 11748 0,'0'70'15,"0"18"1,0 18-16,0-53 16,18 18-16,17-1 15,0-35 1</inkml:trace>
  <inkml:trace contextRef="#ctx0" brushRef="#br0" timeOffset="281942.0532">13353 11730 0,'0'18'47,"0"34"-32,17-16 1,-17-19-16,0 72 16,0-54-16,18 35 15,-18-34-15,0 17 16,18-36-16,-1 1 15,-17-1-15</inkml:trace>
  <inkml:trace contextRef="#ctx0" brushRef="#br0" timeOffset="288361.2753">10636 9278 0,'-35'-18'16,"17"18"-16,1 0 15,34 0 32,36 0-47,-17 0 16,52 0 0,-35 0-16,0 0 0,52 0 15,-52 0-15,-17 0 0,17 0 16,-18 0-16,-18 0 15,19 0-15,-1 0 16,-17 0-16,-1 0 0,-17-17 16,-17 17-1</inkml:trace>
  <inkml:trace contextRef="#ctx0" brushRef="#br0" timeOffset="288678.4544">11095 9049 0,'0'17'0,"18"-17"16,17 36-1,0-36-15,0 17 0,54-17 16,-1 18-1,-35 0-15,-18-18 0,0 17 16,18 19-16,-35-36 16,-1 17-16,1 1 15,-36-1 1,-17 1-16,17-18 16,-52 35-16,35-17 15,-18 17-15,35-17 16,18 17-16,-18-17 15</inkml:trace>
  <inkml:trace contextRef="#ctx0" brushRef="#br0" timeOffset="292069.5744">12153 4692 0,'0'-18'16,"0"1"-16,-17-1 15,-1 0 1,-17 18-16,17 0 16,-17 18-16,-1 0 0,-16 17 15,34 0-15,18-17 16,-18 17-16,18-17 15,18-1-15,17 36 16,18-17 0,-18-19-16,36 1 15,-53 0-15,-1-1 0,1 1 16,-18-1 0,-18 1-16,1-18 15,-1 18-15,0-18 0,1 0 16,-19 0-1,36-18-15,0 0 0</inkml:trace>
  <inkml:trace contextRef="#ctx0" brushRef="#br0" timeOffset="292219.8205">12383 4868 0,'17'53'16,"-17"0"-1,0-18 1,0-17-16,18 17 16,-18-17-16</inkml:trace>
  <inkml:trace contextRef="#ctx0" brushRef="#br0" timeOffset="292352.8842">12330 4745 0,'17'0'32,"1"0"-17</inkml:trace>
  <inkml:trace contextRef="#ctx0" brushRef="#br0" timeOffset="292768.3917">12700 4798 0,'-18'0'16,"-17"35"-1,0-17-15,17-1 0,1 19 16,-1-1 0,18-17-16,18-1 0,-1-17 15,36 18 1,-35-18-16,17 0 0,0-35 15,-17 35-15,0-18 16,-18 36 15,0 34-31,0-16 16,0-1-16,17 18 0,1 17 16,-1-34-16,-17-1 15,18-17-15,-18 17 16,0 0-16,0-17 15,-18 0-15,1-18 16,-54-18 0,36 0-16,-36 1 15,36-1-15,-18-17 16,36-1-16,17 1 16,0 17-16</inkml:trace>
  <inkml:trace contextRef="#ctx0" brushRef="#br0" timeOffset="293257.7686">12982 4833 0,'18'35'16,"-18"1"-16,0-1 15,0-17-15,18-1 16,-18-34 15,0-19-15,0 19-16,0-36 16,0 35-16,0 0 15,17 18-15,-17 18 16,18 0-16,-1 17 15,1-17-15,-18-1 16,18 1-16,-1-18 16,-17-18-1,0 1 1,0-1-16,18 0 16,-18 1-16,0-1 15,18 0-15,-1 18 16,1 0-16,0 18 0,-1 0 15,1-1 1,-1 1-16,1 17 16,0-17-16,17 0 15,-17-1-15,17-17 16,-17-17 0</inkml:trace>
  <inkml:trace contextRef="#ctx0" brushRef="#br0" timeOffset="293493.1155">13423 4851 0,'-35'17'0,"35"1"16,-18 0-16,36 17 15,0-17 1,17-1-16,0-17 0,-17 0 16,35 0-1,-18-17-15,-17-1 0,-18 0 16,0 1-1,0-1-15,-36-17 0,1 17 16,0 18 0,17 0-16,-17 0 15</inkml:trace>
  <inkml:trace contextRef="#ctx0" brushRef="#br0" timeOffset="293637.6227">13723 4886 0,'18'35'16,"-18"1"-1,17-19-15,-17 1 0,18-1 16</inkml:trace>
  <inkml:trace contextRef="#ctx0" brushRef="#br0" timeOffset="293753.8466">13705 4745 0,'18'0'31,"17"18"-31</inkml:trace>
  <inkml:trace contextRef="#ctx0" brushRef="#br0" timeOffset="294115.3178">13899 4921 0,'0'53'16,"18"-35"0,17-18-1,-17 0-15,35-35 16,0-36-1,-53 18-15,17 18 0,1-18 16,-18 18-16,0-18 0,0-53 16,-18 53-16,1 0 15,-18-53-15,17 71 16,0 17-16,-17 18 16,17 0-16,1 36 15,17 16-15,-18 1 0,18 71 16,18-71-16,35 70 15,-18-70-15,0-18 16,0 18-16,18-17 0,18 17 16,-36-36-16,1 18 15</inkml:trace>
  <inkml:trace contextRef="#ctx0" brushRef="#br0" timeOffset="295177.8893">12100 5856 0,'0'-18'16,"18"1"-1,-18-18-15,0 17 16,-35 18 0,17 0-16,0 0 15,-17 53-15,0-36 16,17 19-16,1 17 15,17-36-15,0 1 16,35 0-16,-18-18 16,1 17-16,0-17 15,-1-17-15,1-1 0,0 0 0,-1 1 16,1-1-16,-18 0 16,0 1-1,0 34 1,18 54-16,17 35 15,-18-71-15,19 18 16,-19-18-16,1 18 16,-18-18-16,-18-17 0,1 0 15,-36-1 1,18-17-16,-1-17 0,-17 17 16,-17-53-16,35 35 15,-1-17-15,19 17 16</inkml:trace>
  <inkml:trace contextRef="#ctx0" brushRef="#br0" timeOffset="296146.2466">12947 5574 0,'-18'0'15,"1"18"1,17 52-1,0-17-15,0-18 16,0 71 0,0-71-16,17 18 0,1-17 15,17-1-15,-17 0 0,35 0 16,-18-35 0,0 18-16,18-36 0</inkml:trace>
  <inkml:trace contextRef="#ctx0" brushRef="#br0" timeOffset="296445.3959">13300 5680 0,'35'0'16,"18"0"-1,-18 0-15,18 0 16,-18 35-16,-35-17 16,0-1-16,0 19 0,0 34 15,-17-52-15,17 17 16,-18 36-16,18-36 16,18 0-1,-1-17-15,36-1 16,-35 1-16,17-18 15,-17-18-15,0 1 16</inkml:trace>
  <inkml:trace contextRef="#ctx0" brushRef="#br0" timeOffset="296578.8407">13370 5944 0,'18'0'0,"35"0"16,-18 0-16,53-17 15,-35-1-15,18 0 16</inkml:trace>
  <inkml:trace contextRef="#ctx0" brushRef="#br0" timeOffset="297006.8246">13635 5433 0,'18'0'31,"34"0"-15,-16-18-16,17 18 15,-18 0-15,-17 0 16,-1-17-16</inkml:trace>
  <inkml:trace contextRef="#ctx0" brushRef="#br0" timeOffset="297240.869">13705 5433 0,'-17'53'15,"-1"0"-15,18 0 16,0-18-16,35 0 15,-17-17-15,0-1 16,-1 1-16,19 0 16,-19-18-16,1-18 0,17 18 15,-17-35 1</inkml:trace>
  <inkml:trace contextRef="#ctx0" brushRef="#br0" timeOffset="297525.3541">13882 5486 0,'35'0'16,"-17"0"-16,17 17 16,-17-17-1,17 18-15,-17-18 16,-18 18-16,0-1 15,-18 19 1,0-19-16,18 1 0,-17-18 16,17 35-1,17-35-15,1 18 16,0-18-16,-1 0 0,18 0 16,-17 0-16,0-18 15</inkml:trace>
  <inkml:trace contextRef="#ctx0" brushRef="#br0" timeOffset="297836.2374">14129 5415 0,'35'0'15,"-17"0"-15,17-17 16,-17 17-16,-1 0 15,1 0 1,-18 17-16,0 18 16,0-17-16,0 35 15,0-18-15,0 18 16,18-35-16,-18 17 16,0-17-16,0-1 15,-18-34 16,0 17-15,18-18-16,-17 18 0,17-18 16</inkml:trace>
  <inkml:trace contextRef="#ctx0" brushRef="#br0" timeOffset="298131.3696">14446 5239 0,'36'17'0,"34"89"16,1 53-1,-36-53 1,-17-53-1,-18 53-15,0-54 16,0-16-16,-18 17 0,-35 0 16,18-18-16,17-17 15,-35 17-15,18-18 16,17-17-16,1 0 16</inkml:trace>
  <inkml:trace contextRef="#ctx0" brushRef="#br0" timeOffset="298814.5786">14993 5644 0,'-18'-17'16,"1"-1"-16,-1 18 16,36 18 15,17-18-15,0 0-16,1 0 0,17 0 15,-36 0 1,1 0-16,-1 0 0,-17 17 15</inkml:trace>
  <inkml:trace contextRef="#ctx0" brushRef="#br0" timeOffset="298959.4388">15028 5838 0,'53'18'16,"0"-18"-1,0 0 1,-35 0-16,-1 0 0,1 18 16</inkml:trace>
  <inkml:trace contextRef="#ctx0" brushRef="#br0" timeOffset="299720.4816">16122 5592 0,'0'-18'15,"-35"18"-15,-1 0 16,-34 35-16,17-17 15,18 17-15,-54 53 16,54-52-16,18-1 0,-1 18 16,36-18-1,-18 0-15,52 1 16,-16-19-16,17 1 16,-18-18-16,18 0 15,-36-18-15,-17 1 16,0-1-16,-35-17 15,0 17-15,17 0 0,-17 18 16,17-17 0</inkml:trace>
  <inkml:trace contextRef="#ctx0" brushRef="#br0" timeOffset="299988.3052">16387 5256 0,'-18'0'0,"0"36"15,1-1-15,17 0 0,-18 18 16,18 18-16,0-18 0,0 17 15,18-17-15,17 71 16,-17-72-16,17-16 16,-18 17-16,54-18 15,-36-17-15,-17-18 16</inkml:trace>
  <inkml:trace contextRef="#ctx0" brushRef="#br0" timeOffset="300310.6083">16722 5539 0,'53'17'0,"-18"1"15,-17-18-15,34 18 16,-16-1-16,-36 1 15,0 17-15,0 18 16,-18-18-16,-17 53 16,17-52-16,18-1 15,0-17-15,35 17 16,-17-35 0,17 0-1,-17 0-15,0-18 0,-18 1 16,-18-1-1</inkml:trace>
  <inkml:trace contextRef="#ctx0" brushRef="#br0" timeOffset="300433.0599">16775 5803 0,'17'0'16,"1"0"-16,35-17 15,-18 17-15,18-18 16,-18 0-16,-17 1 0,0 17 15</inkml:trace>
  <inkml:trace contextRef="#ctx0" brushRef="#br0" timeOffset="300649.7215">17057 5203 0,'35'0'15,"0"-17"-15,-17 17 0,17-18 16,1 18 0,-19 0-16,-17-17 15</inkml:trace>
  <inkml:trace contextRef="#ctx0" brushRef="#br0" timeOffset="300828.3478">17110 5203 0,'17'36'16,"-17"-19"-16,0 36 16,18-35-16,-18 17 0,0-17 15,18 17-15,-18-17 16,17-1-16,1 1 15,0-18-15,-1-18 16</inkml:trace>
  <inkml:trace contextRef="#ctx0" brushRef="#br0" timeOffset="301069.0327">17321 5292 0,'18'0'16,"-18"17"-16,18-17 0,-18 18 16,17 0-16,-17-1 15,0 1-15,0 17 16,0-17 0,18-1-1,0-17 1,-1 0-16,1 0 15,0-17-15</inkml:trace>
  <inkml:trace contextRef="#ctx0" brushRef="#br0" timeOffset="301395.3859">17480 5256 0,'18'0'0,"-1"0"16,19-17 0,-19 17-16,-17 17 15,18 1 1,-18 0 0,0-1-16,0 36 15,0-35-15,0 0 0,0 17 16,0 0-1,0-17-15,0-1 0,0 1 16,0-36 15,-18 1-15</inkml:trace>
  <inkml:trace contextRef="#ctx0" brushRef="#br0" timeOffset="301762.6467">17674 4992 0,'18'0'16,"-1"35"-1,1-17-15,-18 17 16,53 36-16,-35-36 16,-1 0-16,36 53 15,-35-52-15,-18 17 0,17 70 16,-17-70-1,0 70-15,0-70 16,0 0-16,0-18 0,-17 36 16,17-36-16,-18 18 15,1-17 1,-19-1-16,19-18 0,-19-17 16</inkml:trace>
  <inkml:trace contextRef="#ctx0" brushRef="#br0" timeOffset="306595.6082">5927 4921 0,'-18'0'16,"18"-17"-1,-18 17-15,18-18 16,18 18 15,35-18-15,-35 1-16,35-1 15,-36 0-15,18 18 0,-17-17 16,0-1 0</inkml:trace>
  <inkml:trace contextRef="#ctx0" brushRef="#br0" timeOffset="306778.5891">5927 4621 0,'17'53'16,"1"0"0,17 18-16,-17-18 15,0 17-15,-1-17 16,18 0 0,-17-18-16,17 1 15,-17-36-15</inkml:trace>
  <inkml:trace contextRef="#ctx0" brushRef="#br0" timeOffset="307223.4127">6174 4886 0,'-18'18'16,"0"35"-1,18-18 1,0-18-16,36 1 15,17-18-15,-36 0 16,18 0-16,-17 0 16,0-18-16,-18 1 15,-18-1-15,0 1 16,1 17 0,34 17 15,1-17-16,0 0-15,-1 0 16,19-35 0,-36 17-1,0 1-15,17-1 16,-17 0-16,0 1 0,18 17 16,-18-18-16,18 18 15,-1 0-15,1 18 16,-1-1-1,1 19-15,0-19 16,-1 1-16,1 0 0,0-18 16</inkml:trace>
  <inkml:trace contextRef="#ctx0" brushRef="#br0" timeOffset="307596.6055">6385 4463 0,'36'70'16,"-19"-52"-16,1 17 15,35 53 1,-36-52-16,1-1 0,0 0 15,-1-17-15,1 17 0,0-17 16,-1-18 0,-17-18-1,0 0 1,0 1 0,18 17-16,17-18 15,-17 18-15,17 18 16,-17-1-16,17 19 15,-17-19-15,-1 1 0,1 0 16,-18-1 0,18-17-16</inkml:trace>
  <inkml:trace contextRef="#ctx0" brushRef="#br0" timeOffset="308547.2595">5891 6862 0,'18'0'15,"0"0"-15,35-18 16,-18 0-16,-17 1 16,52-1-16,-52 0 15,-1 1-15,1-19 16,0 19-16,-18-1 0</inkml:trace>
  <inkml:trace contextRef="#ctx0" brushRef="#br0" timeOffset="308701.1822">5997 6685 0,'36'106'15,"-19"0"-15,18-36 16,1-34-16,-19-19 15,36 19-15,-17-36 16</inkml:trace>
  <inkml:trace contextRef="#ctx0" brushRef="#br0" timeOffset="309103.0108">6244 6897 0,'-17'35'15,"-1"0"1,18-17 0,18 0-16,17-18 15,0-18-15,-17 18 0,-1-18 16,1 1-16,0-19 16,-18 19-16,0-1 15,-18 18 1,18 18-1,18-1 1,-1-17-16,1 18 16,0 0-16,17-18 15,-18-18 1,-17 0 0,18 18 30,17 0-30,-17 0-16,0 0 16,-1 0-16,1 0 15</inkml:trace>
  <inkml:trace contextRef="#ctx0" brushRef="#br0" timeOffset="309414.7395">6456 6456 0,'17'35'0,"36"89"15,-17-71 1,17 35-16,-18-53 16,-17 0-16,34 1 15,-52-19-15,18-17 0,0 18 16,-18-36-1,17-17 1,-17 17-16,18 1 16,0 34-1,-1 19 1,-17-19-16,36 1 16,-19-18-16,1 17 15,-1-34 1</inkml:trace>
  <inkml:trace contextRef="#ctx0" brushRef="#br0" timeOffset="309899.0684">5891 8908 0,'18'0'16,"0"0"0,-1-18-16,36-17 15,-35 17-15,17 0 16,-17 1-16,-1 17 0,1-18 0,0-17 16</inkml:trace>
  <inkml:trace contextRef="#ctx0" brushRef="#br0" timeOffset="310053.7828">5980 8661 0,'17'70'0,"-17"-34"16,18 16-16,17 37 16,0-36-1,1-18-15,-1-18 0,18 1 16,-35-18-16,-1 0 15</inkml:trace>
  <inkml:trace contextRef="#ctx0" brushRef="#br0" timeOffset="310356.0226">6244 8890 0,'0'18'0,"0"-1"15,-17 1-15,17 0 16,0-1-16,17 1 15,1-1-15,-1-17 0,1 0 16,0-17-16,-1 17 16,-17-18-1,0 1-15,0-1 16,0 0-16,0 1 16,18 34 15,-18 1-16,0 0-15,18-1 16,-1-17-16,1 0 16,0 0-1</inkml:trace>
  <inkml:trace contextRef="#ctx0" brushRef="#br0" timeOffset="310656.8821">6385 8537 0,'36'71'15,"-1"-18"1,-18 0-16,72 70 16,-54-70-1,-17-18-15,-18-17 0,17 0 16,-17-36 15,0 0-31,0-17 16,0 17-16,0 36 31,18 0-15,0-18-16,-1 17 15</inkml:trace>
  <inkml:trace contextRef="#ctx0" brushRef="#br0" timeOffset="311222.3085">6438 8943 0,'0'0'0,"0"18"31,0-36 0,0 0-15,0 1-16,18-1 16,-18 0-16,17 18 15,1-17-15,0 17 16,-1 0-16,1 0 0,17 35 15,-17-17 1,0-1-16,-1 1 16,1-18-16,0 0 0</inkml:trace>
  <inkml:trace contextRef="#ctx0" brushRef="#br0" timeOffset="311955.9314">8925 6720 0,'-35'-17'16,"17"17"-16,1 17 0,-1 1 15,0 0-15,18 17 16,0-17-16,18-1 16,35 1-1,0 0-15,-35-18 16,17 0-16,-18 0 0,1 17 16,0-17-1,-36 18 1,0-18-1,1 0-15,-1 0 0,1 0 16,-1-18-16</inkml:trace>
  <inkml:trace contextRef="#ctx0" brushRef="#br0" timeOffset="312151.0622">9190 6844 0,'18'0'16,"-18"-18"-1,0-17-15,-18 17 16,0-17-16,18 17 16,-17-34-1,17 34-15</inkml:trace>
  <inkml:trace contextRef="#ctx0" brushRef="#br0" timeOffset="313502.4485">9437 6597 0,'17'-18'15,"-34"18"95,-1 0-110,1-17 15,-1 17-15,-17 0 0,17 0 16,-53 0-16,19 0 16,16 0-16,-17 0 0,18 0 15,0 17-15,-18 1 16,18-18-16,-36 53 16,53-35-16,1-1 0,-19 18 15,36-17-15,0 0 16,0-1-16,18 1 0,0 17 15,-1-17-15,19 17 16,-1-17 0,-17-18-16,17 17 0,18 1 15,-18-18 1,-17 0-16,35 0 0,-18 0 16,0-35-1,-17 35-15,17-35 16,-35-1-16,0 1 15,0 0-15,-18-18 16,1 35-16,-1-17 16,1 17-16,-19 1 15,19 34 1</inkml:trace>
  <inkml:trace contextRef="#ctx0" brushRef="#br0" timeOffset="314964.2677">9366 6562 0,'0'-18'15,"18"18"1,0 0 0,17 0-1,-18 0-15,19 18 16,-1-18-16,0 0 15,-17 17-15,0 1 16,-1 0-16,-34-1 16</inkml:trace>
  <inkml:trace contextRef="#ctx0" brushRef="#br0" timeOffset="321310.9451">12524 14270 0,'17'0'62,"19"0"-46,-19 0-16,1 0 0,17-18 16,0 18-16,-17 0 15,-18-17-15,18 17 16,-36 0-1,0 0-15</inkml:trace>
  <inkml:trace contextRef="#ctx0" brushRef="#br0" timeOffset="321560.2634">12506 14288 0,'0'17'16,"0"1"-1,-18 17-15,18 36 16,-17-36-16,17 0 16,0 18-16,0-18 15,17-17-15,-17 0 0,18 17 16,0-17-16,17-1 16,-17-17-16,17 18 15,-18-18 1,1 0-16,0 0 15,-1-18-15</inkml:trace>
  <inkml:trace contextRef="#ctx0" brushRef="#br0" timeOffset="321848.9951">12735 14429 0,'0'17'16,"0"19"-1,0-19 1,0 1-16,0 35 15,0-36-15,0 1 0,0 0 16,0-1 0</inkml:trace>
  <inkml:trace contextRef="#ctx0" brushRef="#br0" timeOffset="322262.0281">12894 14252 0,'18'-17'16,"-1"17"-1,1 17 1,0-17-16,-18 18 15,0 0 1,0-1-16,0 18 16,0-17-1,0 0-15,17 35 16,-17-18-16,0 0 0,18-17 16,-18 17-16,18-17 15,-18 17-15,0-17 0,0-1 0,0 1 16,0 0-16,0 17 15,-18-35-15,18 17 16,-18-17-16,1 0 16,-1 0-16,0 0 15,1-17 1,-1 17-16</inkml:trace>
  <inkml:trace contextRef="#ctx0" brushRef="#br0" timeOffset="323000.2786">12453 17286 0,'18'0'31,"-1"0"-15,1 0-16,0 0 0,17-18 16,-17 18-1,-1 0-15,1 0 16</inkml:trace>
  <inkml:trace contextRef="#ctx0" brushRef="#br0" timeOffset="323272.5336">12506 17304 0,'0'35'16,"-18"18"-1,18-18-15,0 18 16,0-35-16,18 35 15,-18-36-15,18 1 16,-1-18-16,-17 18 0,18-18 16,0 0-16,-1 0 15,1 17 1,-1-17 0</inkml:trace>
  <inkml:trace contextRef="#ctx0" brushRef="#br0" timeOffset="323790.7412">12682 17339 0,'18'0'31,"0"0"-15,-1 18-16,1-1 15,0 1 1,-36 0-1,18 17-15,-18-35 16,1 18-16,17-1 16,0 1-1,17-18 1,1 0 0,0 17-16,-1-17 15</inkml:trace>
  <inkml:trace contextRef="#ctx0" brushRef="#br0" timeOffset="324247.2426">12823 17198 0,'18'0'31,"0"-18"-31,17 18 0,-17 0 16,-1-17 0,1 17-16,0 0 15,-18 17-15,17 1 16,-17 0-1,-17 17 1,17 0-16,0 0 16,0 1-16,17-19 0,-17 19 15,0-1-15,18 18 16,-18-36-16,18 1 0,-18 0 16,0 17-16,0-17 15,0-1-15,-18 1 16,0-18-1,1-18 1,-1 18-16,18-17 16,-18 17-1,1 0-15,-1 17 0,0 1 16</inkml:trace>
  <inkml:trace contextRef="#ctx0" brushRef="#br0" timeOffset="325441.9208">8326 2311 0,'-18'-18'15,"36"0"1,-1 1 0,1 17-1,17-18-15,-17 18 16,-1-17-16,1 17 15</inkml:trace>
  <inkml:trace contextRef="#ctx0" brushRef="#br0" timeOffset="325647.0241">8290 2311 0,'0'35'15,"-17"-17"-15,17-1 0,0 36 16,0-35-16,0 35 16,0-36-16,17 1 15,1 0 1,0-1-16,-1-17 0,1 18 16,-1-18-16,1 0 0,0 0 15</inkml:trace>
  <inkml:trace contextRef="#ctx0" brushRef="#br0" timeOffset="325847.2271">8467 2364 0,'0'17'16,"0"1"-16,0 35 15,17-36-15,-17 1 0,18 0 16,-18-1-16,18 1 16</inkml:trace>
  <inkml:trace contextRef="#ctx0" brushRef="#br0" timeOffset="326181.6779">8590 2275 0,'18'0'0,"-1"-17"16,1 17 0,0 0-16,-1 0 15,1 17-15,-18 1 0,0 17 16,18 18-1,-18-35-15,0 0 16,0 17-16,0 0 16,0-17-16,0-1 15,0 1 1,-18-18-16,0 0 31,1 0-31,-1 18 16,0-18-1</inkml:trace>
  <inkml:trace contextRef="#ctx0" brushRef="#br0" timeOffset="327338.7153">12294 5415 0,'-17'18'15,"34"-18"17,1 0-17,0 0-15,35 0 16,-36 0-1,18 0-15,-35 17 16</inkml:trace>
  <inkml:trace contextRef="#ctx0" brushRef="#br0" timeOffset="327566.8816">12312 5486 0,'0'17'31,"0"1"-15,-18 0-16,18 35 16,0-18-16,-17 18 15,17-18-15,0-17 16,0-1-16,17 1 0,1 17 16,0-17-16,17-18 15,0 0-15,0 0 16,-17 0-16,0 0 15,-18-18 1</inkml:trace>
  <inkml:trace contextRef="#ctx0" brushRef="#br0" timeOffset="328767.3007">12488 5556 0,'18'0'47,"0"0"-47,-1 0 0,19 0 15,-19 0 1,1 0-16,-18 18 16,-18 17-16,1 0 15,-1-17-15,-17 17 16,35-17-1,-18 0-15,36-18 16,-1 0 0,19 0-16,-19 0 15,18 0 1,-17 17-16,0-17 16,-1 0-16</inkml:trace>
  <inkml:trace contextRef="#ctx0" brushRef="#br0" timeOffset="329245.378">12700 5468 0,'18'0'32,"-1"0"-17,1 0-15,-18 18 16,0-1 15,0 1-31,0 0 16,0-1-16,0 1 15,0 0-15,0-1 0,0 18 16,18 1 0,-18-19-16,0 1 15,0 0-15,17 35 16,-17-18-16,0-18 16,-17-17 30,-1 0-30,0 18 0,1-18-1,17 18 1,-18-18-16</inkml:trace>
  <inkml:trace contextRef="#ctx0" brushRef="#br0" timeOffset="333684.0996">5980 10954 0,'-18'0'15,"36"-18"1,17 0 0,-17 18-16,17 0 15,-18-17-15,19 17 0,-19 0 16,19 0-16,-19 0 0,1 17 15</inkml:trace>
  <inkml:trace contextRef="#ctx0" brushRef="#br0" timeOffset="333878.6001">5944 11130 0,'0'53'16,"0"-18"-16,0 18 15,18-35-15,0 17 16,-18-17 0,17-1-16,19 1 15,-19-18-15,36 0 16,-35-18-16,-1 18 16</inkml:trace>
  <inkml:trace contextRef="#ctx0" brushRef="#br0" timeOffset="334128.1559">6332 11060 0,'0'-18'0,"0"36"16,0-1-16,0 19 15,18-1-15,-18 0 16,0 18 0,0-35-16,18-1 15,-18 1-15,17 0 16</inkml:trace>
  <inkml:trace contextRef="#ctx0" brushRef="#br0" timeOffset="334446.0753">6562 11007 0,'17'0'16,"1"-18"-16,0 18 16,-1 0-1,1 0-15,0-18 16,-1 18-16,1 18 0,-1 0 15,1 35-15,0-18 16,-1 18 0,1-18-16,0 36 15,-18-36-15,0 18 16,17-18-16,-17-17 16,0-1-16,-17-17 15,-1 0 1,0 0-16,1 0 0,-1-17 15,0 17-15,-34 0 16</inkml:trace>
  <inkml:trace contextRef="#ctx0" brushRef="#br0" timeOffset="334829.3053">5927 10971 0,'17'0'15,"-17"18"-15,-17 35 16,17-35-1,0 17-15,0 35 0,0-34 16,0 17-16</inkml:trace>
  <inkml:trace contextRef="#ctx0" brushRef="#br0" timeOffset="336870.2725">9031 8079 0,'18'0'0,"17"-18"16,-17 18-16,35-18 15,-36 18 1,1 0-16,0 0 0,-18-17 16,17 17-16</inkml:trace>
  <inkml:trace contextRef="#ctx0" brushRef="#br0" timeOffset="337043.4528">9049 8079 0,'0'88'16,"0"-18"-1,17-34-15,1 17 16,0 17-16,-18-52 16,35 17-16,-17-17 15,-1-18-15,1 0 16</inkml:trace>
  <inkml:trace contextRef="#ctx0" brushRef="#br0" timeOffset="337321.2968">9366 8114 0,'18'0'15,"0"0"1,-1 0-16,-17 18 0,0 17 16,0-18-16,0 19 15,0-1-15,-17-17 0,-1 17 16,18-17-16,0-1 16,18 1-1,-1-18 1,1 0-16,-1 0 0,19-18 15,-19 18-15,1 0 16</inkml:trace>
  <inkml:trace contextRef="#ctx0" brushRef="#br0" timeOffset="337676.5111">9596 8043 0,'35'-17'16,"-18"17"-16,1 0 15,17 0 1,-17-18-16,17 36 0,-17-18 16,17 17-1,-17 1-15,0 17 16,-18 1-16,0 16 15,17-34-15,-17 53 16,18-1 0,-18-35-16,0-17 0,0 0 15,0-1-15,0 1 16,0 0-16,-18-18 16,1 0-1,-1-18-15,-17 18 0,17-18 16,-17 18-16,-1 0 15</inkml:trace>
  <inkml:trace contextRef="#ctx0" brushRef="#br0" timeOffset="338200.2023">9278 8149 0,'18'0'32,"-1"0"-17,1-17-15,0 17 16,-1-18-16,1 18 16,-18 18 15,-18-18-16,18 17 1</inkml:trace>
  <inkml:trace contextRef="#ctx0" brushRef="#br0" timeOffset="348694.1462">28222 1005 0,'18'0'0,"-18"-17"15,0 34 32,0 1-31,18 0-16,-18 17 15,0-17-15,0 17 0,0 35 16,0-52-16,0 53 16,-18-36-16,18 35 15,0-34-15,0-1 16,0 0-1,0-17-15,0 0 16,18-1-16,-1-17 31,-17-17 1,18 17-17,-18-18 1,17 18-1,-17-18-15</inkml:trace>
  <inkml:trace contextRef="#ctx0" brushRef="#br0" timeOffset="349072.4642">28116 1358 0,'0'18'16,"18"35"-1,-18 0 1,18-36-16,-18 19 0,35 17 15,-17-36-15,-18 1 16,17-1-16,19-17 16,-19 0-16,18 0 15,1-17-15,17-18 16,-18-1-16,18-17 16,-36 36-16,1-1 15,-18 0-15,18 18 16,-36 18 15</inkml:trace>
  <inkml:trace contextRef="#ctx0" brushRef="#br0" timeOffset="350534.7578">22684 3334 0,'0'-18'47,"0"36"-16,0-1-15,17-17-16,-17 53 15,18-17-15,-18 34 16,18-35-16,-18 1 15,0-1-15,0 36 16,0-36-16,0 0 0,0-17 16,17 17-1,-17-17-15,-17-36 47</inkml:trace>
  <inkml:trace contextRef="#ctx0" brushRef="#br0" timeOffset="350839.9724">22490 3669 0,'0'18'0,"17"-1"15,1 1-15,0 17 16,-1-17-16,36 35 16,-35-36-16,-1 1 15,1 0 1,0-18-16,-1 0 0,1 0 16,0 0-1,-1-36-15,1 19 16,-1-19-16,1 1 15,17 17-15,-35 1 16,36-1 0</inkml:trace>
  <inkml:trace contextRef="#ctx0" brushRef="#br0" timeOffset="351963.951">22348 4251 0,'18'0'16,"0"0"-1,-1 0-15,1 0 16,35 0-16,-35 0 16,17 0-16,0 18 15,0-18-15,1 0 0,52 17 16,-53-17-16,18 18 15,35-18-15,-17 0 16,-36 0-16,-17 0 16</inkml:trace>
  <inkml:trace contextRef="#ctx0" brushRef="#br0" timeOffset="352430.4398">22472 4339 0,'18'-17'15,"-1"17"1,1 0 0,0 0-16,17 0 15,-18 0-15,36 0 16,-35 0-1,17 0-15,53 0 16,-52 0-16,17 17 0,35-17 16,0 18-1,-35-18-15,-18 0 0,18 0 16,18 0-16,-18-18 16,-18 1-16,0 17 0,0-18 15,1 0 1,-19 18-16,1-17 0</inkml:trace>
  <inkml:trace contextRef="#ctx0" brushRef="#br0" timeOffset="352864.2151">22772 4339 0,'35'0'15,"-17"0"-15,35 0 16,-36-17-16,54 17 16,-36 0-16,36 0 15,-36 0-15,0 0 16,53 0-16,-52 0 16,52-18-16,-53 18 15,36-18-15,-18 18 16,35-17-16,-53-1 15,36 0 1,-36 18-16,18-17 16,-35 17-16,-1 0 15</inkml:trace>
  <inkml:trace contextRef="#ctx0" brushRef="#br0" timeOffset="353320.1604">23513 4322 0,'35'0'15,"35"0"-15,36-18 16,-17 0 0,-19 18-1,-35-17-15,54-1 16,-54 18-16,0-18 16,36 1-16,-1-19 15,-35 36-15,1-17 16,-1 17-16,18-18 15,-18 18-15,36-35 16,-18 35-16,-18-18 16,53-17-16,-35 17 0,35-35 15,-35 36 1,18-19-16,-36 19 16,53-18-1,-70 17-15,17 0 0,0-17 16,-17 17-16,0 1 15,-1-36-15,-17 35 16</inkml:trace>
  <inkml:trace contextRef="#ctx0" brushRef="#br0" timeOffset="355690.2845">24342 6791 0,'0'-18'0,"-18"18"16,18 18 30,0 35-30,0-35 0,0 17-16,0 53 15,0-35-15,-18 35 16,18-35-16,0-35 0,0 17 16,0 18-16,18-53 15,-18 18-15,0-1 16,18-34-1</inkml:trace>
  <inkml:trace contextRef="#ctx0" brushRef="#br0" timeOffset="356172.3874">24095 7003 0,'0'17'0,"0"-34"32,17-1-17,1 18-15,-18-18 0,18 1 16,-18-1-16,17 0 15,1 1 1,0-1 0,-1-17-16,1 17 15,17 1-15,-17-1 16,-1 0-16,1 1 16,-18-1-1,18 18 16,-18 18-15,17-1-16,-17 1 16,18-18-16,0 18 15,-1-1-15,1 1 16,0-18-16,-1 18 16,1-18-1,-18 17-15,0 1 16</inkml:trace>
  <inkml:trace contextRef="#ctx0" brushRef="#br0" timeOffset="358025.058">18327 8290 0,'-18'0'0,"18"-17"15,0 34 79,18 19-78,-18-1-1,17 18-15,-17-18 16,18 36-1,-18-36-15,0 35 0,0-17 16,0-35-16,18 17 16,-18-17-1,17-18 1,-17-18 0,0 1-1</inkml:trace>
  <inkml:trace contextRef="#ctx0" brushRef="#br0" timeOffset="358302.9243">18168 8590 0,'18'18'0,"-1"-1"16,1 1-16,17 53 15,1-1 1,-19-35-16,18 18 0,-17-35 16,0-18-16,-1 18 15,1-36-15,35-17 16,-18-18 0,0 18-16,18-36 15,-35 36-15,0-1 0,-1 19 16,-17-1-16</inkml:trace>
  <inkml:trace contextRef="#ctx0" brushRef="#br0" timeOffset="360860.8641">22684 4233 0,'17'-17'16,"-34"17"31,-1 0-32,0 0 1,1 0-1,-1-18-15,0 18 16,-17 0-16,35 18 16,-17-18-16,34 0 15,18 0 1,-17 0-16,70-18 16,-35 18-16,-18 0 15,18 0-15,0 0 0,-17 0 16,69 18-16,-52-1 15,0-17-15,71 0 16,-71 0-16,0 0 0,17 0 16,-35-17-16,54 17 15,-72-18-15</inkml:trace>
  <inkml:trace contextRef="#ctx0" brushRef="#br0" timeOffset="361355.8583">22878 4339 0,'17'0'0,"19"0"16,-19 0-16,54 0 15,-36 0 1,53-17-16,-35 17 16,35-18-1,-35 18-15,35-18 16,-35 1-16,0-1 0,0 18 0,0-18 15,0 1-15,0-1 16,-18 18-16,53-35 16,-35 35-16,0-18 0,53 1 15,-71-1-15,18 0 16,53-17-16,-35 17 16,-18 1-16,52-19 15,-69 36-15,-1-17 16,36-1-16,-54 0 15,1 18-15,17-17 16,-17-1-16,17 18 16,-17-17-16,-1-1 15</inkml:trace>
  <inkml:trace contextRef="#ctx0" brushRef="#br0" timeOffset="361845.864">24377 4110 0,'18'0'15,"-1"-18"-15,1 18 0,0 0 16,-1 0 0,1 0-16,17 0 15,-17 0-15,-1-17 0,36-1 16,-35 18-16,17-18 15,0 1-15,-17-19 0,17 19 16,54-19-16,-54 1 16,35 0-16,-17 0 15,-17 17-15,34-17 16,-35 17-16,36-35 16,-36 36-16,18-36 15,-18 17-15,18-34 16,-35 35-16,35-36 15,-35 36-15,17-18 16,-35 35 0,35 0-16</inkml:trace>
  <inkml:trace contextRef="#ctx0" brushRef="#br0" timeOffset="379068.4152">21943 11307 0,'-18'0'15,"18"17"32,18 1-31,-18-1 0,17 1-1,-17 35 1,0-35-16,0 17 15,0 0 1,0 0-16,0-17 0,0 0 16,18 17-16,-18-17 15,0-1 1,0 1-16,18-18 16,-18 18-1,0-1 1,0 1-1,17-18 1,-17 18 31,0-1-31,0 1-1,18-1 1,-18 1-1,0 17 1,0-17-16,0 0 16,0-1-16,0 19 0,0-19 0,0 1 15,0 35 1,0-18-16,0 36 16,0-36-16,-18 0 0,18 53 15,-17-52-15,17 52 16,0-35-16,-18 35 15,18-53-15,-18 71 16,18-71 0,0 71-16,0-53 15,0-18-15,-17 18 0,17 53 16,0-35-16,-18 34 16,18-34-1,0-18-15,0 70 16,0-70-16,0 18 0,-17 52 15,17-17 1,0-53-16,0 0 0,17 18 16,-17 17-16,0-35 15,0 53 1,0-71-16,0 0 0,0 36 16,0-54-16,0 36 15,0-35-15,0-1 16</inkml:trace>
  <inkml:trace contextRef="#ctx0" brushRef="#br0" timeOffset="380303.8298">18803 14464 0,'18'0'47,"17"18"-32,-17-1 1,35 1 0,-1-18-16,-16 0 15,-1 0-15,18 17 0,53-17 16,-53 0-16,53-17 16,-36 17-1,-17 0-15,70 0 16,-70 0-16,71 0 15,-54 0-15,72-18 16,-90 18-16,19 0 16,0 0-16,70-17 15,-88 17-15,88-18 16,-88 18-16,0 0 0,70 0 16,-70 0-16,17-18 15,36 18-15,-35 0 16,-18 0-16,53 0 15,-1 0 1,19 0-16,-54 0 16,1 0-16,0 0 0,17 18 15,71-18-15,-89 0 16,18 0-16,0 0 0,1 0 16,105 18-1,-106-18-15,124 17 16,-107-17-16,125 18 15,-107-18-15,89 17 16,-106 1-16,70 0 16,-88-18-16,71 17 15,-88-17-15,70 0 16,-71 0-16,36 0 16,-71 0-16,1 0 15,-72 0 1</inkml:trace>
  <inkml:trace contextRef="#ctx0" brushRef="#br1" timeOffset="390235.4164">19191 14429 0,'18'0'110,"-1"0"-110,1 0 15,0 0 1,-1 0-16,19 17 16,-19-17-16,19 0 15,-19 0-15,36 18 16,-35-18-16,17-18 16,18 18-1,0-17-15,-36 17 16,1 0-16,17 0 0,-17 0 15,35 0-15,-35 0 16,17 0-16,0 0 16,-17 0-16,52 0 15,-34-18-15,-1 18 0,0 0 16,36 0 0,-36 0-16,0 0 15,1 0-15,-1 0 0,0 0 0,53 0 16,-52 0-1,-1 0-15,35-18 16,-52 18-16,17 0 0,1 18 16,-1-18-16,18 0 15,-18 0-15,0 0 0,1 0 16,-1-18-16,53 18 16,-53-17-16,1 17 15,17-18-15,-18 18 0,0 0 16,36-18-16,-36 18 15,0 0-15,36 0 16,-1 0 0,-34 0-16,17 0 0,-18 0 15,0 0-15,18 0 16,-35 0-16,-1 0 16,19 0-16,-19 0 15,1 0 1,-1 0-16,1 0 62,0 0-62,-1 0 16,1 18-16,0-18 0,17 0 16,-35-18-16,18 18 15,-1 0 1,-34 0 15,-1 0-15,0 0-16,-17-17 15</inkml:trace>
  <inkml:trace contextRef="#ctx0" brushRef="#br1" timeOffset="391531.8447">19456 14482 0,'-18'-18'16,"0"0"-1,1 18 17,34 0-17,-17 18 1,18 0-16,17-18 0,1 0 16,-1 17-16,53-17 15,-35 18-15,0-18 16,70 0-16,-70-18 15,18 18-15,70 0 16,-53 0-16,0 0 0,89 0 16,-107 0-1,19 0-15,87 0 16,-106 0-16,107 0 16,-107 0-16,54 0 15,-71 0-15,35 0 16,-53 18-16,36-18 15,-36 0-15,18 0 16,-18 0-16,1 0 16,-19 0-16,1 0 15,-1 0 1,1 0 0,0 0-1,-1 0 1,-17-18-1,0 36 1,-35-18 0,-18-18-16,18 18 15,-18 0-15,-53-17 16,18 17-16,17-18 16,-105 0-16,88 18 15,0-17-15,-89-1 16,107 0-16,-89 1 15,106 17-15,-70-36 16,70 36-16,-53-17 16,71-1-16,-18 18 15,-53-17 1,18 17-16,35 0 16,17 17-16,1-17 0,-35 18 15,52-18-15,0 0 16,-17 17-16,35 1 15,-18-18 1,36 0-16,0 0 16,-1 0-1,36 18 1,-35-18-16,17 0 0,71 0 16,-35 17-16,-1-17 15,1 0-15,17 18 0,18-18 16,-18 18-16,18-18 0,0 0 15,88 0 1,-89 0-16,-34-18 0,17 18 16,-17 18-16,70-18 15,-88 17-15,0-17 0,-18 0 16,18 0-16,17 0 16,-52 0-16,17 0 15,-17 0-15,0 0 0,-1 0 16,-17 18-1,18-18 1,-18 18-16,17-18 16,1 0-16,0 0 15,-18-18 1,-18 18 15</inkml:trace>
  <inkml:trace contextRef="#ctx0" brushRef="#br1" timeOffset="392632.5751">20655 14393 0,'-53'0'16,"18"0"-1,0 0-15,-18 18 16,35-18-16,-17 0 0,17 0 16,-17 18-16,-18-18 15,18 0-15,-1 17 16,19-17-16,-18 0 0,-18 0 16,17 0-16,1 0 15,17 0-15,-17-17 0,-53-1 16,53 18-1,-18 0-15,17-18 0,-34 18 16,-1 0 0,36 0-16,-18 0 15,18 0-15,-36 18 16,36-18-16,-35 0 16,34 0-16,-17-18 15,36 18-15,-19 0 16,19 0-1,34 0-15,1 0 16,0 0-16,17 0 0,71 0 16,-36 0-16,1 0 15,70 0 1,18-17-16,-89 17 16,19 17-16,-1-17 0,88 18 15,-70-18 1,0 18-16,105-18 0,-105 0 15,0 0-15,-18 0 0,89 17 16,-107-17 0,1 0-16,-1 0 0,71 0 15,-88 0-15,18-17 16,17 17-16,-53-18 16,-17 18-16,0 0 15,-18 18 1,-18-1-1,0-17-15,18-17 16,0-1 15,18 18-15,-18-18-16,18 18 0,-1 0 16,1 0-16,0 0 15,-1 0 1,-17 18-1,18-18-15,-36 0 63,1 0-63,-1 0 16,0 0-1,18 18-15,18-18 16,0 0-16,17 0 15,-17 0-15,-1 0 16,18 0 0,-17 0-16,0-18 0,-36 36 31,0-18-15</inkml:trace>
  <inkml:trace contextRef="#ctx0" brushRef="#br1" timeOffset="393694.3223">21837 14464 0,'18'-18'32,"-1"1"-17,1-1-15,0 0 16,-1 1-16,36-19 16,-35 1-16,35-18 15,-36 36-15,19-19 16,16-34-16,-16 34 15,-1 1-15,53-35 16,-53 34-16,18-17 0,0 18 16,0-18-16,35-35 15,-35 35-15,-17 18 16,17-18-16,-18 0 0,53-70 16,-53 70-1,18 0-15,-18-18 0,18 36 0,0-18 16,0 0-16,53-35 15,-53 53-15,-18-1 0,71-34 16,-71 34 0,18-16-16,35-19 15,-35 36-15,18-36 16,-36 36-16,36-36 16,-36 36-16,36-18 15,-36 18-15,18-18 16,-18 35-16,36-35 15,-36 36-15,35-36 16,-34 18-16,17-1 16,-18 19-16,-17-1 15,-18 0 1,17 18-16,-17-17 16,-17 17 15,-19 0-16,1 35 1</inkml:trace>
  <inkml:trace contextRef="#ctx0" brushRef="#br1" timeOffset="397147.3016">25382 11977 0,'0'-18'0,"0"1"15,-35-19-15,35 19 16,-53-1 0,36 18-16,-1 0 0,-53 35 15,36-17-15,-18 52 16,36-34-16,17-1 15,0 36 1,17-36-16,36 0 0,-18-17 16,1-1-16,34-34 15,-52 17-15,35-36 16,-36 1-16,-17-18 16,0 18-16,0 0 15,-17 17-15,-19-17 16,19 35-16,-1 17 15,1 1 1,17 53-16,17-36 16,18 35-16,-17-34 15,53 34 1,-54-52-16,54 17 16,-54-17-16,1-18 15</inkml:trace>
  <inkml:trace contextRef="#ctx0" brushRef="#br1" timeOffset="397327.739">25682 12012 0,'18'0'0,"17"-18"15,0 18-15,1 0 0,17-17 16,-36 17-16,1 17 15,-18 1 1</inkml:trace>
  <inkml:trace contextRef="#ctx0" brushRef="#br1" timeOffset="397437.4367">25700 12136 0,'18'17'16,"-1"-17"-1,1 18-15,35-18 16,17-18-1,-34 18-15,-19 0 0</inkml:trace>
  <inkml:trace contextRef="#ctx0" brushRef="#br1" timeOffset="397909.3467">26141 12118 0,'0'70'16,"0"-17"-1,0-35-15,35 17 16,-17-35-16,-1-17 16,19-36-1,-36 17-15,17 1 0,-17 0 16,36-36-16,-36 36 15,17 17-15,1 18 16,-18 36 0,0-19-16,0 19 15,0-1-15,0-17 0,35 17 16,-35-18-16,18 1 16,-18-36-1,17 1 1,-17-1-1,36 1-15,-19-1 16,19 0-16,-19 18 16,1 0-16,0 18 15,-18 17 1,17-17-16,1 17 16,-18-17-16,35 17 15,-35-17-15</inkml:trace>
  <inkml:trace contextRef="#ctx0" brushRef="#br1" timeOffset="398355.119">26723 12100 0,'-53'18'16,"18"17"-1,17 18-15,18-35 16,35 35-16,18-36 15,-35 1-15,17-18 16,18 0-16,-35 0 16,-1-18-16,-17 1 15,0-36 1,0 35-16,-17-17 16,-1 17-16,0 1 15,18-1-15,0 36 16,36-1-1,-19 1-15,1-18 16,17 17-16,1 1 16,-19-18-16,1 0 15,0 0-15,-36 0 16,36 0 31,-1 18-47,1-1 15,-1 1-15,1-18 0,35 35 16,-35-35 0,-1 18-16,19-18 15,-1 0-15</inkml:trace>
  <inkml:trace contextRef="#ctx0" brushRef="#br1" timeOffset="398509.7654">27182 12153 0,'-36'18'16,"1"17"-16,17-17 0,-17 35 16,35-36-16,-18 19 15,18-19-15,0 19 16,0-19-16</inkml:trace>
  <inkml:trace contextRef="#ctx0" brushRef="#br1" timeOffset="398945.6558">27517 11765 0,'-36'35'16,"-17"54"-16,36 87 16,17-105-1,17-19-15,36 54 16,-35-70-16,53 34 15,-36-52-15,0-18 0</inkml:trace>
  <inkml:trace contextRef="#ctx0" brushRef="#br1" timeOffset="399234.5584">27799 12047 0,'-18'36'16,"18"-19"-16,0 19 0,18 34 16,0-35-1,17-17-15,35 17 16,-34-35-16,-1 0 0,0 0 16,18-17-16,-35-19 15,-1 19-15,-17-19 16,-17 1-16,-19-18 15,19 18-15,-18 17 0,17-17 16,-17 35-16,-1-18 16,19 18-16,-1 18 15</inkml:trace>
  <inkml:trace contextRef="#ctx0" brushRef="#br1" timeOffset="399394.8537">28222 12435 0,'0'53'16,"-17"-17"-1,17-1-15,-18-17 16,18-1 0</inkml:trace>
  <inkml:trace contextRef="#ctx0" brushRef="#br1" timeOffset="399706.2876">28487 12118 0,'17'0'15,"1"0"-15,0 0 0,17 18 16,-17-1-1,-1 1-15,1-1 0,0 1 0,-18 17 16,0 1 0,0-19-16,-18 1 0,18 17 0,-18 1 15,18-19 1,0 18-16,0-17 0,0 0 16,18-1-16,0 1 15,-1-18-15,18 18 16,-17-18-1,-18-18 1,-35 0-16</inkml:trace>
  <inkml:trace contextRef="#ctx0" brushRef="#br1" timeOffset="399847.0559">28504 12294 0,'36'0'0,"-1"0"16,18 0-16,-18 18 15,18-18-15,-35 0 16,35 0 0</inkml:trace>
  <inkml:trace contextRef="#ctx0" brushRef="#br1" timeOffset="400098.0602">28734 11783 0,'0'0'0,"17"35"15,36 18-15,-17 0 16,34 17 0,-17-17-16,-18 0 0,36 53 15,-36-53-15,-17 0 16,-1 53-16,-17-53 15,0 0-15,-35 17 16,18-35-16,-1 1 16,0-19-16</inkml:trace>
  <inkml:trace contextRef="#ctx0" brushRef="#br0" timeOffset="406797.3028">24183 14358 0,'-18'-18'15,"18"1"-15,-17 17 16,-1-18-16,0 18 16,1-17-1,34 34 17,19 18-17,-1 1-15,0-19 0,0 1 16,36 35-16,-36-35 15,1 17-15,-1-18 16,-17 19-16,-1 17 0,-17 0 16,0-36-16,-53 18 15,36-17-15,-19 0 16,19-1-16,-1-17 16,0 18-16,-17-18 15,35 18-15,0-36 16</inkml:trace>
  <inkml:trace contextRef="#ctx0" brushRef="#br0" timeOffset="407102.4993">24624 14623 0,'35'0'0,"36"17"16,-54 1 0,19 0-16,-1-1 15,-35 54 1,0-54-16,-18 36 16,1-35-16,-1 35 15,18-35-15,0-1 16,0 1-16,35 17 15,-17-35 1,17 18-16,-17-36 16,-18 0-1</inkml:trace>
  <inkml:trace contextRef="#ctx0" brushRef="#br0" timeOffset="407231.8165">24606 14887 0,'71'0'0,"70"0"16,-53 0 0,-17 0-1</inkml:trace>
  <inkml:trace contextRef="#ctx0" brushRef="#br0" timeOffset="407903.7204">21731 11642 0,'0'-18'0,"18"0"16,-1-17-16,19-35 15,-1 34-15,18-52 16,-18 53-16,-17 0 15,-1-1-15,-17 1 0,18 17 16,-18 1-16,18 34 16,-18 36-1,17-35-15,19 52 16,-19-52-16,19 35 16,-19-35-1,18 17-15</inkml:trace>
  <inkml:trace contextRef="#ctx0" brushRef="#br0" timeOffset="409261.2749">22154 10830 0,'0'-17'0,"0"-1"16,-17 0-16,-1-17 15,-17 35-15,17 0 16,1 0-16,-1 0 15,-17 53-15,17-35 16,0 17-16,18 18 16,0-36-16,0 1 0,18 0 15,17-18 1,18 0-16,-35 0 16,17-18-16,-17-17 0,-1 0 15,1 17 1,-18 0-16,18-17 15,-18 53 1,35 52 0,-35-35-16,18-17 15,17 53-15,0-54 16,-17 1-16,-1 0 0,1-1 16</inkml:trace>
  <inkml:trace contextRef="#ctx0" brushRef="#br0" timeOffset="410124.0475">23389 11448 0,'0'-18'15,"-17"36"1,17 17 0,0 0-16,-18 71 15,18-53-15,0 70 16,0-70-16,0 36 15,0-54-15,0 0 16,18 0 0,-18-17-16,17-18 15</inkml:trace>
  <inkml:trace contextRef="#ctx0" brushRef="#br0" timeOffset="410372.8053">23248 11836 0,'18'53'16,"-1"52"0,19-52-1,-1 18 1,-17-53-16,-1-1 0,1 1 15,35-18 1,-36-18-16,1 1 0,35-36 16,-35 35-16,17-35 15,-35 35 1,17-17-16</inkml:trace>
  <inkml:trace contextRef="#ctx0" brushRef="#br0" timeOffset="414689.3975">20108 13229 0,'18'-17'16,"0"-1"-16,-18 0 31,0 36 0,17 17-31,-17 0 16,0 71-16,18-53 16,-18 71-1,0-54-15,0 18 16,0-52-16,0 34 16,0-52-16,0 17 15,0-17-15,-18-18 31,1 0-15</inkml:trace>
  <inkml:trace contextRef="#ctx0" brushRef="#br0" timeOffset="414932.6409">19932 13705 0,'53'71'15,"-35"-36"-15,17 36 16,0-36-16,18 18 16,-35-53-16,17 18 15,-17-18-15,34 17 16,-16-34 0,-19-1-16,19 0 0,-1-17 15,-35 17 1,18 1-16,-1-1 0,-17 1 15,18-1-15</inkml:trace>
  <inkml:trace contextRef="#ctx0" brushRef="#br0" timeOffset="429553.8116">22137 14764 0,'0'17'31,"35"-17"-15,-17 0-16,17 18 15,18 0-15,0 17 16,-18-17-16,18 17 16,18 0-16,-18 0 15,-1 1-15,1-1 0,36 18 16,-54-18-16,0-17 0,18 17 16,-35-17-16,-1-18 15,-34 0 1,-1 0-1</inkml:trace>
  <inkml:trace contextRef="#ctx0" brushRef="#br0" timeOffset="429988.2682">22154 15064 0,'0'17'16,"0"1"-1,0 0-15,-17-36 47,17 0-47,-18-52 16,-17-1-16,17 18 15,-17-35-15,17 53 16,1-18 0,17 35-16,0 1 15,35-1 1,0 18-16,-17 0 0,52 18 15,-34-18 1,17 17-16,-18-17 0,0 0 16,18 0-16,18 18 15,-54-18-15,1 17 16</inkml:trace>
  <inkml:trace contextRef="#ctx0" brushRef="#br0" timeOffset="437567.7674">23407 15169 0,'17'0'16,"1"18"-16,0 0 0,-1-1 15,1 1 1,0 17-16,-18-17 16,0 17-1,0-17-15,-18-1 0,0 36 16,1-35-16,17 0 0,0 17 16,0-17-1,17-18-15,19 17 16,-19-17-16,19 0 15,-19 0-15,1-17 16</inkml:trace>
  <inkml:trace contextRef="#ctx0" brushRef="#br0" timeOffset="437706.0728">23424 15293 0,'18'0'16,"17"0"-16,-17 0 0,70 0 15,-35 0 1,18 0-16</inkml:trace>
  <inkml:trace contextRef="#ctx0" brushRef="#br0" timeOffset="437905.567">23865 15240 0,'18'0'0,"35"0"16,-35 18-1,-1-18-15</inkml:trace>
  <inkml:trace contextRef="#ctx0" brushRef="#br0" timeOffset="438013.0716">23936 15363 0,'18'0'16</inkml:trace>
  <inkml:trace contextRef="#ctx0" brushRef="#br0" timeOffset="438323.4703">24165 15311 0,'-17'52'16,"17"-16"-1,35-1-15,-17-17 16,34-1 0,-34 1-16,35-18 15,-35 0-15,-1-18 0,1 18 16,-18-17-16,0-1 16,0 0-16,-35-17 15,35 17-15,-18 1 0,-17-1 16,17 18-1,0 0-15</inkml:trace>
  <inkml:trace contextRef="#ctx0" brushRef="#br0" timeOffset="438487.5877">24536 15434 0,'0'18'0,"17"-18"32,1 0-17</inkml:trace>
  <inkml:trace contextRef="#ctx0" brushRef="#br0" timeOffset="438768.8697">24712 15399 0,'0'17'16,"-18"1"-1,18 0-15,18 17 16,0 0-16,-1-17 16,1 0-16,17-18 15,1 17 1,-19-17-16,-17-17 0,18-1 15,-1 0-15,-17-17 16,-17 0-16,17 17 16,-35-17-1,17 17-15,-17 0 16,35 1-16,-18 17 16,18 17-16</inkml:trace>
  <inkml:trace contextRef="#ctx0" brushRef="#br0" timeOffset="439052.08">25047 15416 0,'0'18'16,"18"-18"-16,-18 18 0,35-1 15,-35 1-15,35 0 16,-17-1-1,17-17 1,-17 0-16,0 0 0,-1 0 16,-17-35-16,0 17 15,-17-17 1,-1 17-16,-17 1 16,-1-1-16,19 18 0,17-18 15,-18 18-15,18 18 16,18-18-1</inkml:trace>
  <inkml:trace contextRef="#ctx0" brushRef="#br0" timeOffset="439330.7182">25435 15452 0,'0'17'16,"18"1"-1,0 0-15,17-18 16,-18 0-16,1 0 16,17 0-1,-17-18-15,-18 0 16,0 1-16,0-19 16,-35 19-1,35-1-15,-18 0 0,0 1 16,1 17-1,-1 0 1</inkml:trace>
  <inkml:trace contextRef="#ctx0" brushRef="#br0" timeOffset="439630.2348">25912 15416 0,'-18'0'16,"18"18"-1,-18 0-15,18-1 16,0 1-16,18 0 16,0-1-16,17-17 15,-18 0-15,1-17 16,0 17-16,-1-36 15,-17 19-15,0-1 16,-17 0-16,-1-17 16,0 17-16,1 18 0,-1-17 15,-17 17-15</inkml:trace>
  <inkml:trace contextRef="#ctx0" brushRef="#br0" timeOffset="439920.5972">26264 15346 0,'0'17'16,"0"1"-1,0 0-15,18-1 16,0 1-16,-1 0 15,1-18-15,0 0 16,-1 0-16,1 0 16,-18-36-16,0 19 15,-18-1-15,1 0 16,-1-17 0,-17 18-16,35-1 15,-18 18-15</inkml:trace>
  <inkml:trace contextRef="#ctx0" brushRef="#br0" timeOffset="440208.7834">26617 15363 0,'-18'18'16,"18"0"15,18-1-31,0 1 16,-1 0-16,1-18 0,0 0 15,-1 0-15,19 0 16,-19-18-16,-17 0 16,0-17-1,-17 17-15,17 1 0,-18-1 16,-17 1-16,17-1 15,0 18-15,1 0 16</inkml:trace>
  <inkml:trace contextRef="#ctx0" brushRef="#br0" timeOffset="440516.2735">26882 15381 0,'17'0'16,"-17"18"-16,0-1 15,18 1-15,0-18 0,-1 18 16,1-18-16,17 17 16,0-17-16,-17-17 15,0 17-15,-1-18 0,19-17 16,-36 17-1,0 0-15,-18 1 0,0-1 16,-17-17 0,17 35-16,-17-18 15,18 18-15,-1 0 16,18 18 0,0 0-16</inkml:trace>
  <inkml:trace contextRef="#ctx0" brushRef="#br0" timeOffset="440826.8763">27411 15328 0,'-18'0'16,"-17"-17"-1,17 17-15,1 17 0,-1 1 16,18-1-16,-18 19 15,36-19 1,0 1-16,17 17 0,-17-17 16,-1-18-16,18 0 15,-17 0 1,-18-18-16,0 1 0,0-1 16,0-17-16,-18 17 15,1-17 1,-1 17-16,1 18 0,-19-17 15,19 17 1</inkml:trace>
  <inkml:trace contextRef="#ctx0" brushRef="#br0" timeOffset="441122.5064">27711 15381 0,'-18'18'16,"18"-1"-16,0 19 15,18-19-15,-18 1 0,17 0 16,36-1-16,-35-17 16,17 0-16,-17-17 15,-18-1-15,17 18 16,-17-18-16,0 1 0,-17-1 15,-1 0-15,-17 1 16,0-1-16,-18 0 16,17 18-16,19 0 0,-1 0 15,18 18 1</inkml:trace>
  <inkml:trace contextRef="#ctx0" brushRef="#br0" timeOffset="441453.7433">28169 15399 0,'-17'0'16,"-1"0"-16,0 0 16,-17 0-16,35 17 15,0 19-15,0-19 16,18 19-1,-1-19-15,19 1 16,-19-18 0,1 0-1,-18-18-15,0 1 16,0-19 0,-18 19-16,1-1 15,-1-17-15,0 35 16,18-18-16,-17 18 15</inkml:trace>
  <inkml:trace contextRef="#ctx0" brushRef="#br0" timeOffset="441721.3896">28275 15469 0,'0'18'16,"0"0"-1,0-1-15,0 1 0,18 0 16,-1-1 0,36 1-16,-35-18 15,0 0-15,17 0 16,0-35-16,-35-1 15,0 19-15,0-19 16,-35 1 0,0 17-16,-1 1 0</inkml:trace>
  <inkml:trace contextRef="#ctx0" brushRef="#br0" timeOffset="448329.3036">21855 14393 0,'0'-17'15,"0"34"32,0 1-47,-18 17 16,18 1-1,0-19-15,0 1 16,18-1-16,17-17 16,-35-17-16,18-1 15,17-17-15,-35 17 16,17 1-16,-17-1 15,0-17-15,0 17 16,0 0-16,-17 18 0,-1 0 16,1 18-1,-1-18-15,0 35 16,18-17-16,0 17 0,0-17 16,0 0-1,36 17-15,-19-35 16,1 0-1,-18-18 1,0 1-16,0-1 16,0 0-1,-18 1-15,1-1 16,17 0-16,-18-17 16,18 53 15,-18-1-16,18 1-15,0 0 16,0-1 0,0-34-1,18 17-15,0-36 16,-18 19 0,17-1-16,-17 0 15,0 1-15,0-1 0,0 36 16,-17-1-1,17 19-15,0-19 0,17 1 16</inkml:trace>
  <inkml:trace contextRef="#ctx0" brushRef="#br0" timeOffset="457265.5999">21925 14429 0,'0'-18'31,"-17"18"47,-1 0 32,0 18-95,1-1 1,34-17 46,-17-17-46,0-1-16,0 0 16,0 1-1,-17 17-15,-1 0 16,0 0-16,1 17 15,-1 1 1,18 17-16,0-17 16,0 0-16,0-1 15,18 1 1,-1-18-16,1 0 16,0-18-16,-1 1 15,1-1-15,-18 0 16,0 1-1,0-1-15,0 0 16,-18 1-16,1 17 16,-1 0-1,18 17-15,0 1 16,0 0-16,-18-18 16,18 17-16,0 1 0,18 0 15,0-18 1,-1 0-1,-17-18 1,0 0-16,0 1 16,0-1-1,0 0 1,0 36 0</inkml:trace>
  <inkml:trace contextRef="#ctx0" brushRef="#br0" timeOffset="458722.0327">21925 14376 0,'18'0'63,"-1"-18"-48,-17 0-15,0 1 16,-17-1 0,-1 18-1,1 0 1,-19 35-16,36-17 15,-17 0-15,17-1 0,0 1 16,0 0-16,17-1 16,1-17-1,0 0 1,-18-17 0,0-1-1,0 0 1,-18 18-16,18-17 15,-18 17 1,18 17 0,0 1-16,0 0 15,18-1 1,0-17 0,-18-17-16,17 17 15,-17-18 1,0 0-1,0 36 17,0 0-17,0-1-15,18-17 16,-1 0 0,-17-17-1,0-1 1,18 18-16,-18-18 15,-18 1-15,1-1 16,-1 36 0,18 35-1,0-36 1,0 1-16,18 17 16,17-35-1,-17-17 1,-1-1-16,-17 0 15,0 1-15,0-1 16,0 0-16,-17 1 0,17-1 16,-18 18-16,0-18 15,1 18-15,17 18 16,-18-18-16,18 18 0,-17 17 16,17-17-16,0-1 15,17 19-15,1-36 16,17 17-16,-17-17 15,-1 0 1,1-17-16,-18-19 16,18 19-16,-18-19 15,-18 19-15,18-1 0,-18-17 16,1 35 0,-1 0-16,0 17 15,18 19 1,0-19-16,18 19 15,-18-19-15,18 1 0,-1-18 16,1 0-16,-36 0 31,1-35-15,17 17-16,-18 0 16,18 1-16,-18-1 0,1 0 15,17 36 1,-18 35-1,18-18 1,18 1-16,-18 34 16,17-35-16,-17-17 15</inkml:trace>
  <inkml:trace contextRef="#ctx0" brushRef="#br2" timeOffset="482497.5285">13406 6438 0,'0'-17'16,"-18"-1"15,18 0-15,-35 1-1,35-1-15,-18 18 0,0 0 16,-17 0-16,-18-18 16,36 18-16,-19 0 0,-52 0 15,53 18-15,-18-18 16,-35 0-16,35 0 16,-35 18-1,35-1-15,0 1 0,0 0 16,18 17-16,-18 0 0,-53 18 15,53-18-15,0 18 16,0-17-16,18-1 0,-36 53 16,36 18-1,17-53-15,1 53 16,17-36-16,17-17 16,19 0-16,-1 18 0,35 34 15,-17-52-15,71 53 16,-71-71-1,17 1-15,71 17 16,-52-36-16,-19-17 0,89 0 16,-89-17-16,19-1 15,-19 0-15,1-17 0,-1 0 16,54-53-16,-89 35 16,18 0-16,-18-18 0,-17 18 15,0-70 1,-18 52-16,-18-17 0,0 17 15,-70-87-15,-35 34 16,52 71-16,18 18 16,-17 0-16,-72-1 15,90 36-15,-54 0 16</inkml:trace>
  <inkml:trace contextRef="#ctx0" brushRef="#br2" timeOffset="487205.4533">11765 5362 0,'0'0'0,"0"-17"31,71 17-16,-18-18 1,17 18-16,124-18 16,-88 1-16,18 17 0,-1-18 15,18 18-15,159-18 16,-124 18-16,-17-17 0,0 17 16,0 0-16,-18-18 0,106 0 15,-142 18-15,1-17 16,35 17-1,-52 0-15,-54 0 16</inkml:trace>
  <inkml:trace contextRef="#ctx0" brushRef="#br0" timeOffset="501943.7535">25594 12806 0,'18'35'31,"-18"0"-31,35 71 16,-35-18-16,18 54 16,-18-72-16,17 36 15,1-71-15,-18 0 16,0-70 0,-18-53-1,18 17-15,-17 19 0,17-19 16,0-17-16,0-53 15,17 88-15,1 0 16,17 18-16,0 17 0,18 0 16,-17 18-16,17 53 15,-36-35 1,1 17-16,-18 53 0,0-52 16,-35 34-16,17-35 15,-17 1 1,-1-19-16,19 1 0,-36 0 15,35-1-15,-17-17 16,35 18 0,35 0-1,0-1 1,-17 18-16,35 18 16,-18-17-16,-17-19 0,0 1 15,17 17-15,-18-17 16,19-1-16,-19-17 15,1-17-15</inkml:trace>
  <inkml:trace contextRef="#ctx0" brushRef="#br0" timeOffset="502250.1829">26123 13194 0,'0'18'15,"18"-1"-15,-1-17 16,1 0-16,0-17 16,-18-1-1,-18-17 1,0 35-16,1-18 0,-1 0 16,-17 18-16,-18 18 15,35 0-15,1-1 0,-1 1 16,0 17-16,18 18 15,18-18-15,17 1 16,-17-19-16,35 1 0,35 0 16,-35-1-16,35-17 15,-52 0 1,-1-17-16,-18 17 0</inkml:trace>
  <inkml:trace contextRef="#ctx0" brushRef="#br0" timeOffset="502566.2909">26458 12806 0,'0'17'16,"0"1"-16,0 17 0,0 18 16,18 36-16,-18-37 15,0-16-15,18 52 16,-18-53-16,17 0 0,19 36 16,-19-53-1,18-1-15,18 1 16,-35 0-16,17-18 0,1 0 15,-19-18-15</inkml:trace>
  <inkml:trace contextRef="#ctx0" brushRef="#br0" timeOffset="502996.5813">26864 12894 0,'0'-35'16,"-18"35"-1,18 17-15,-17 36 16,17 36 0,0-19-16,17 36 15,19 0-15,17-36 16,-18-52-16,18 0 15,17-36 1,-34 0-16,-19 1 0,36-36 16,-18-18-1,-35 18-15,0 18 16,0-18-16,-17-17 16,17 52-16,-18-17 0,18 17 15,-17 18-15,17 35 16,0 53-1,0-35-15,17 71 16,1-71-16,-18 0 16,35 17-16,-17-35 15,-1-17-15,-17 17 16</inkml:trace>
  <inkml:trace contextRef="#ctx0" brushRef="#br0" timeOffset="503906.506">25806 14252 0,'-18'0'16,"0"0"0,18-17-1,0-1-15,18-53 32,-18 18-17,0 18-15,0-35 16,18 52-16,-18-17 0,0 17 15,0 0-15,17 18 16,1 0-16,17 18 16,-17-18-16,35 18 15,-36-1-15,19-17 16,-19 0-16,1 0 16,-18 18-16,-18 0 15</inkml:trace>
  <inkml:trace contextRef="#ctx0" brushRef="#br0" timeOffset="504512.5835">25947 13952 0,'17'0'16,"19"0"-16,-36 18 15,0 0 1,0-1-16,-18 1 16,-17-18-1,17 0-15,1 0 0,-1 18 16,0-18-16,-17 0 16,17 0-16,1 0 0,-1 0 15,36 17 1,17 1-1,-17-18-15,35 35 16,-18-17 0,-18 17-16,19 0 15,-19-17-15,1 0 0,0-1 16,-18 1-16,0 0 16</inkml:trace>
  <inkml:trace contextRef="#ctx0" brushRef="#br0" timeOffset="504845.9164">26141 14199 0,'17'18'15,"19"-18"-15,-19 0 16,19-18-16,-19 1 15,1-19-15,-18 19 16,0-19 0,-18 19-16,1 17 0,-36-18 15,35 18-15,0 18 16,1-18-16,-1 17 0,1 1 16,17 0-16,0 35 15,17-18-15,36 0 16,-18-17-16,36 17 15,-36-17-15,18-18 16,-18 0-16,-17 0 16</inkml:trace>
  <inkml:trace contextRef="#ctx0" brushRef="#br0" timeOffset="505707.8642">26582 14111 0,'0'-18'16,"-18"18"-1,1 36 1,-1-19-16,0 36 16,18-35-1,18 35-15,-18-35 16,53 17-16,-36-18 15,54-17-15,-36 0 16,18-17-16</inkml:trace>
  <inkml:trace contextRef="#ctx0" brushRef="#br0" timeOffset="505874.2397">26723 14093 0,'18'18'31,"-1"-18"-31,1 0 0,-1 0 16,19 18-16,-19-36 15,1 0 1</inkml:trace>
  <inkml:trace contextRef="#ctx0" brushRef="#br0" timeOffset="506226.5307">26758 13917 0,'0'0'0,"0"18"31,18 70 0,-18-53-31,0 71 16,0-71-16,0 18 0,0-17 15,17-1-15,-17 0 16,0 0-16,18 1 0,0-19 16,-1-17-1</inkml:trace>
  <inkml:trace contextRef="#ctx0" brushRef="#br0" timeOffset="506414.3805">26970 14129 0,'0'35'16,"18"18"-1,-18-35-15,17-1 0,1 19 16,-1-19 0,1 1-16,0-18 15,-1-18 1</inkml:trace>
  <inkml:trace contextRef="#ctx0" brushRef="#br0" timeOffset="507040.281">27093 14129 0,'36'0'15,"-19"0"1,1 0-16,0-18 0,17 0 15,-35 1-15,17-1 16,1 1-16,-18-1 16,0 0-16,-18 1 0,1-36 15,17 35-15,-18 0 16,-17 1 0,17-1-16,1 18 15,-1 35-15,18 1 16,-18 34-16,18-17 15,18 0-15,0 35 16,-1-35-16,1 18 16,17-1-1,-35-52-15,18 0 16,-18-1-16,-18-34 16,1-19-1,17 1 1,-18 17-16,36-17 15,-18 18 1,17 17-16,1 0 16,-1 17-1,1 1-15,0-18 16,-1 17 0,-17 1-16,18 0 15,-18-1 1,0-34-1,0-1 1,0-17-16,18 0 16,-18-1-1,0 1-15,0 17 16,0 1-16,0-1 16,0 0-1,17 18 1</inkml:trace>
  <inkml:trace contextRef="#ctx0" brushRef="#br0" timeOffset="507582.865">27411 14411 0,'17'18'16,"19"-18"-1,-19 0-15,1-18 16,0 18-16,-18-18 16,0 1-1,-18 17 1,18 17-16,-18-17 16,18 18-16,0 0 15,0-1 1,18-17-1,0 0-15,-1 0 16,1 0-16,-18-17 0,18-1 16,-1 0-16,1-35 15,0 18-15,-1 0 16,1 0-16,-1-18 0,1-71 16,0 89-16,-18-18 15,0 18-15,0-1 0,-18 19 16,18-1-16,-18 36 15,18 35 1,-17-18 0,17 53-16,17-53 15,-17 1-15,18 17 0,17 35 16,18-35 0,-35-18-16,0-17 0,34-1 15,-34-17 1,0 0-16,-1-17 15,-17-1-15,-17 0 16,17 1 0</inkml:trace>
  <inkml:trace contextRef="#ctx0" brushRef="#br0" timeOffset="508733.835">27499 14340 0,'0'0'0,"18"-17"16,-1 17 0,-17-18-16,18 1 15,-18-1-15,0 0 16,0 1-1,-18 17 1,1 0-16,-1 0 16,0 0-16,1 0 15,-1 17-15,18 1 0,-18 17 16,36-17-16,-18 17 16,35-17-16,1-1 15,17 1-15,-36-18 16,36 18-1,-35-18-15,-1 0 16,1 0-16,-18-18 16</inkml:trace>
  <inkml:trace contextRef="#ctx0" brushRef="#br0" timeOffset="509107.3576">28840 13864 0,'17'18'16,"-17"-1"0,0 19-16,0-1 0,0 18 15,0 35-15,0-35 16,0-18-16,0 1 0,53 34 15,-18-17 1,36-18 0,-18-35-16,-18 0 15,-17 0-15</inkml:trace>
  <inkml:trace contextRef="#ctx0" brushRef="#br0" timeOffset="509262.4688">29228 14235 0,'0'35'0,"17"-17"16,-17-1-16,18 1 15,0-1-15,-1-17 16,1 0-16</inkml:trace>
  <inkml:trace contextRef="#ctx0" brushRef="#br0" timeOffset="509373.8241">29245 13988 0,'0'-18'0,"18"18"31,0 0-31</inkml:trace>
  <inkml:trace contextRef="#ctx0" brushRef="#br0" timeOffset="509940.5997">29369 14376 0,'0'-18'15,"17"-17"1,19 17 0,-1-17-1,-35 17-15,18 1 0,-1-1 16,1 18-16,-18-18 0,18 18 15,-18 18 1,0 0-16,-18-18 0,18 53 16,0-36-16,0 1 15,35 17-15,-17-17 16,17-18-16,-17 0 16,35 0-16,-36-18 15,19 0 1,-36 1-16,0-1 15,-18 18 1,0 18 15,18-1-15,0 1-16,0 0 16,18-1-16,17 19 15,-17-36 1,-1 17-1,1-17-15,0 0 16,-18-17 0,17-1-1,1 18 1,-18-18-16,18 1 0,-1 17 16,-17-18-1,18 18-15,-18-18 16,0 1-16,18-1 15,-1 1-15</inkml:trace>
  <inkml:trace contextRef="#ctx0" brushRef="#br0" timeOffset="510514.005">30939 13935 0,'-18'53'31,"0"0"-31,1-1 16,17 19-16,-18-18 0,18 18 15,0 17-15,18-35 16,-1-18-16,36 0 16,-17-17-16,16-18 0,54-35 15,-53 17 1,-18-17-16,36-54 16,-36 37-16,-17-19 0,-18 18 15,18-53-15,-36 71 16,0 0-16,1 17 0,-1 0 15,-17 18-15,17 36 16,0-1-16,1 18 0,-1 0 16,18 53-1,18-53-15,17 35 16,0-53-16,1 0 0,17 18 16</inkml:trace>
  <inkml:trace contextRef="#ctx0" brushRef="#br0" timeOffset="510836.6797">31485 14411 0,'0'53'16,"0"-18"0,18-35-16,0 18 15,17-18 1,-17 0-16,-1-35 15,1 17-15,-18-17 0,35-1 16,-17-17 0,-1 36-16,1-1 15,0 1-15,-1 34 16,-17 1-16,18 35 16,-18-18-16,18 18 15,-18-35-15,17 17 16,1-18-16,-18 1 15,18-18-15,-18-18 16</inkml:trace>
  <inkml:trace contextRef="#ctx0" brushRef="#br0" timeOffset="510964.6004">31873 14446 0,'0'0'0,"18"18"0,-18 0 16,18-1-1,-18 1-15,17-18 16</inkml:trace>
  <inkml:trace contextRef="#ctx0" brushRef="#br0" timeOffset="511246.7453">32068 14376 0,'35'0'15,"53"-18"1,-53 18-16,36-18 16,-36 18-16,-17-17 15,-1 17-15,-34-18 16</inkml:trace>
  <inkml:trace contextRef="#ctx0" brushRef="#br0" timeOffset="511410.7439">32191 14182 0,'0'53'0,"0"35"16,18-53-1,-1 0-15,36 36 16,18-36-16,-54-17 16,19-1-16,17 1 15,-36-18-15</inkml:trace>
  <inkml:trace contextRef="#ctx0" brushRef="#br2" timeOffset="519604.8356">18415 10636 0,'18'-35'0,"-1"17"15,-17 36 16,0 53-15,0-36-16,0 88 16,18-52-16,0 88 15,-1-71-15,-17 106 16,18-88-16,-18 123 16,0-123-16,0 105 15,0-87-15,-18 105 16,18-123-16,0 0 15,0 88 1,0-88-16,18-18 0,-18 18 16,17-18-16,1 0 0,0 89 15,17-19 1,0 1-16,-17-88 16,0-1-16,-18 1 0,35 52 15,-17-70-15,-18 53 16,0-71-1,0 18-15,0-18 0,0 36 16,0 17 0,0-53-16,0 1 0,-18 17 15,0 35 1,18-53-16,-17 0 0,17 1 16,0-1-16,0 18 15,0-35-15,0 17 0,0-18 16,0 19-16,0-1 15,0-17-15,0-1 16,0 19 0,0-1-16,17-35 15,-17 17-15,18 1 16,0 0-16,-1-1 16,1-17-1,17 18 1,-17-18-16,35 0 15,-18 18-15,18-18 16,-18 17-16,53 1 16,-52 0-16,69-1 15,-52 1-15,0-18 0,71 17 16,17 1 0,-53 0-16,-17-18 15,87 35-15,19-17 16,-89-1-16,18 1 15,-18-18-15,124 35 16,-107-17-16,1-18 16,0 18-16,0-1 0,141 1 15,-124-18-15,124 17 16,-123 1 0,-1-18-16,124 18 15,-106-1-15,106-17 16,-106 18-16,124 0 15,-142-18-15,160 0 16,-160 17-16,159-17 16,-158 0-16,140 18 15,-140-18-15,-1 18 16,1-18-16,-1 17 0,1 1 16,-1-1-16,107 1 15,-125-18-15,19 18 0,-18-1 16,17-17-16,89 18 15,-106-18-15,-1 18 0,1-1 16,0-17-16,106 18 16,-124-18-16,18 18 15,88-18-15,-106 17 16,0-17-16,0 0 0,18 18 16,71-18-1,-89 17-15,106-17 16,-106 0-16,106 0 15,-88 0-15,88 0 16,-88 0-16,-18 18 0,124 0 16,17-1-1,-123-17-15,17 0 16,1 18-16,123-18 16,-106 0-16,-18 0 0,1 0 15,17 0-15,123 0 16,-122 0-16,-1 0 0,-18 0 15,1 0-15,123 0 16,-124 0-16,0 0 16,89 18-16,-106-18 15,88 17-15,-106 1 16,89-18-16,-89 0 16,88 0-1,-88 0-15,71 0 16,-88 0-16,52 0 15,-52 0-15,-18 0 0,-18 0 16,35-18-16,-52 1 16,0 17-16,-1-18 0,-17 0 15,0-17 1,0 17-16,-17-17 0,17 18 16,-18-19-16,0-52 15,1 53-15,17-18 0,0-18 16,0 18-16,0-105 15,0 69-15,0 1 16,0 0-16,0-18 0,0-105 16,0 105-16,-18-141 15,18 106 1,-17 0-16,-1-124 0,0 142 16,1-107-1,-1 107-15,-17-89 16,17 106-16,-17-105 15,17 105-15,1-18 0,-1 18 16,0 1-16,1-1 16,-1 0-16,-17 0 0,-36-70 15,53 88-15,-17 17 16,-35-70-16,34 88 16,1 0-16,0 18 0,-18-1 15,18 1-15,-71-18 16,71 36-16,-18-1 15,0 0-15,0 1 0,-53-36 16,53 35-16,-18 1 16,-70-19-16,53 19 15,18-1-15,-19 0 0,-87 1 16,70-1-16,-70 0 16,70 1-1,18-1-15,-124-17 16,106 17-16,0 1 0,1-1 15,-107-35-15,106 35 16,-123-17 0,105 17-16,1-17 0,-1 18 15,-17-1-15,-123-17 16,140 17-16,-17 0 0,0 1 16,18 17-16,-160-36 15,160 19-15,-1 17 0,-17-18 16,18 18-16,-124-35 15,123 35-15,1-18 16,-1 18-16,1-17 0,-124-1 16,124 0-16,-1 18 15,-123-35-15,124 35 16,-107-35 0,107 35-16,-106-18 15,105 1-15,-123 17 16,124-18-16,-124 18 15,123-18-15,-105 1 16,105 17-16,-105-18 16,106 0-16,-124 1 15,123 17-15,1 0 16,-18 0-16,-106 0 16,106 0-16,17 0 0,-17 17 15,18-17-15,-1 0 16,-17 0-16,18 0 0,-1 0 15,1 18-15,-19-18 0,-122 18 16,140-18-16,1 0 16,-124 17-16,124 1 15,-1-18-15,-123 18 16,141-1-16,-17-17 0,17 18 16,-123-1-1,105 1-15,-87 17 16,105-35-16,-71 18 15,89 0-15,-71-18 16,89 0-16,-54 17 16,89-17-16,-53 36 15</inkml:trace>
  <inkml:trace contextRef="#ctx0" brushRef="#br2" timeOffset="544911.5884">25488 7020 0,'35'0'15,"-17"-17"-15,0 17 0,-1 0 0,19 17 16,-19 1-16,19 52 15,-19-34 1,36 87 0,-35-70-16,17 18 0,18 17 0,-18-18 15,18 1-15,0-18 16,0 17-16,53 19 16,-71-54-16,-17 0 0,17 1 15,-17-19 1</inkml:trace>
  <inkml:trace contextRef="#ctx0" brushRef="#br2" timeOffset="545282.0378">25453 7585 0,'-18'17'15,"18"1"-15,-17-53 16,17 17 0,0-17-16,0-71 15,0 53-15,0-17 0,17-54 16,1-17-1,-18 88-15,0 0 16,18 18-16,-1-18 16,1 53-16,-1 18 15,1-1-15,53 54 16,-36-18-16,88 17 16,-70-52-16,71 17 15</inkml:trace>
  <inkml:trace contextRef="#ctx0" brushRef="#br1" timeOffset="571832.4702">20549 14781 0,'0'18'62,"18"35"-46,-18-18-16,0 18 15,0 0-15,0 53 16,0-36-16,0 54 16,0-54-16,0 19 15,18-54-15,-18 0 0,17 1 16,1-19-1,0-17-15,-1 0 16,-17-17-16</inkml:trace>
  <inkml:trace contextRef="#ctx0" brushRef="#br1" timeOffset="572299.1037">20249 15028 0,'18'0'47,"0"-35"-31,-18 0-16,17 0 15,1 17 1,-18-17-16,35-1 0,-35 19 15,18 17-15,-18-18 0,18 18 16,-1 0-16,1 0 16,-1 0-16,19 0 15,-19 0-15,1 0 16,17 18-16,1-18 16,-19 17-16,1 19 15,0-1-15,17 0 16,-18 0-16</inkml:trace>
  <inkml:trace contextRef="#ctx0" brushRef="#br1" timeOffset="584679.2032">23495 16140 0,'0'-18'46,"-18"18"48,1 0-78,17 18-1,-18-18-15,0 17 0,1 1 0,-1 0 16,-17-1-16,17 1 16,-35 35-16,18-36 15,-18 36 1,18-17-16,0-1 0,-18 18 16,17-18-16,1 0 0,-18 18 15,18-18 1,0 18-16,-18 18 15,17-18-15,-16 17 16,16-34-16,-34 34 16,52-52-16,-35 35 15,18-18-15,0 18 16,-1-18-16,1 1 16,17-1-16,-17-18 15,0 36-15,0-17 16,-1-1-16,19-17 15,-36 35 1,17-1-16,19-16 16,-18-1-16,17-17 0,0 35 15,1-36 1,-1 1-16,0 17 0,18-17 16,-17 17-1,-1-35-15,18 18 16,-18-1-16,1-17 15,-1 18 1,1-18 15,17 18-15,-18-1 0,18 1-1,0-1-15,18-17 16</inkml:trace>
  <inkml:trace contextRef="#ctx0" brushRef="#br1" timeOffset="585467.8981">19720 17992 0,'18'17'31,"0"-17"-15</inkml:trace>
  <inkml:trace contextRef="#ctx0" brushRef="#br1" timeOffset="585656.7882">20020 17974 0,'18'0'0,"-1"0"16,19-18-1</inkml:trace>
  <inkml:trace contextRef="#ctx0" brushRef="#br1" timeOffset="585840.2904">20338 18027 0,'17'18'15,"1"-18"1,0 17 0,-1-17-16</inkml:trace>
  <inkml:trace contextRef="#ctx0" brushRef="#br1" timeOffset="586017.5158">20549 18045 0,'18'0'15,"0"-18"-15,-1 18 16,1 0 0,0 0-16</inkml:trace>
  <inkml:trace contextRef="#ctx0" brushRef="#br1" timeOffset="586145.13">20761 18062 0,'18'0'16,"-1"0"-16,1 0 16,0 0-16,-1 0 15</inkml:trace>
  <inkml:trace contextRef="#ctx0" brushRef="#br1" timeOffset="586296.233">21026 18027 0,'17'0'15,"18"0"1</inkml:trace>
  <inkml:trace contextRef="#ctx0" brushRef="#br1" timeOffset="586467.3942">21343 17956 0,'18'0'16,"17"0"-1,-17 0 1,-1 0 0,1 0-16</inkml:trace>
  <inkml:trace contextRef="#ctx0" brushRef="#br1" timeOffset="586585.3464">21643 17956 0,'18'0'16</inkml:trace>
  <inkml:trace contextRef="#ctx0" brushRef="#br1" timeOffset="586735.2145">21802 17956 0,'17'0'16,"1"0"-1</inkml:trace>
  <inkml:trace contextRef="#ctx0" brushRef="#br1" timeOffset="589227.7448">21837 18009 0,'-18'0'109,"1"0"-93,-1 18-1,0-18-15,1 0 16,-1 18 0,0-18-16,1 0 15,17 17 1,-18-17-1,1 0-15,-1 0 16,0 0 0,-17 18-1,17-18-15,-17 0 16,17 0-16,1 18 16,-1-18-16,1 0 15,-19 17 1,19 1-1,-1-18 17,-17 0-32,17 17 15,-17-17 1,17 0 0,1 18-16,-1-18 15,0 0-15,1 0 16,-1 0-1,0 0-15,1 18 16,-1-18 0,-17 0-16,17 0 15,0 0-15,1 0 16,-1 17-16,1-17 0,-1 0 0,0 18 16,1-18-1,-1 0-15,0 0 16,18 18-16,-35-18 15,17 0-15,1 0 16,-1 0-16,-17 0 16,17 17-16,-17-17 15,17 0 1,-17 18-16,17-18 16,1 0-16,-1 0 15,-17 18 1,17-18-16,1 0 15,-1 0-15,0 0 0,1 0 16,-1 0-16,0 0 0,-17 0 16,17 0-1,1 17-15,-1-17 0,1 18 16,-1-18-16,-17 17 0,17-17 16,-35 18-16,18-18 15,17 18-15,1-18 16,-19 0-16,19 17 0,-19-17 15,-17 0-15,36 18 16,-1-18-16,-35 0 16,36 0-16,-19 0 0,19 0 15,-1 0-15,-17 18 0,-18-18 16,35 17 0,-17-17-16,0 18 15,-18-18-15,17 18 16,-16-1-1,16-17-15,-17 18 16,36-18-16,-19 17 16,19-17-16,-1-17 15</inkml:trace>
  <inkml:trace contextRef="#ctx0" brushRef="#br1" timeOffset="590428.4898">24589 17004 0,'0'-18'0</inkml:trace>
  <inkml:trace contextRef="#ctx0" brushRef="#br1" timeOffset="590641.7703">24624 16810 0,'0'0'0,"18"-35"0,-1 17 15,-17-17-15,18 17 16,-18 0-16,17 18 16,-17 18-16,0 17 15,0 18-15,-17-17 0,17 69 16,0-52-16,-18 53 15,18-53-15,0 18 16,0-36-16,0-18 16,0 19-16,18-19 15,-1 1-15,19-18 0,34 18 16,-34-18-16,-1-18 16,0 0-16</inkml:trace>
  <inkml:trace contextRef="#ctx0" brushRef="#br1" timeOffset="590945.2134">25012 17198 0,'18'-18'0,"17"1"15,-17-1-15,17 0 16,0-35-16,-17 53 15,-18-17-15,0-1 16,0 1-16,-18 17 0,0 0 16,-34 17-1,-1 18-15,17 1 16,1 17 0,35-18-16,0-17 0,0-1 0,71 18 15,-18-17-15,-18-18 16,53 0-1,-35-18-15,17-17 16</inkml:trace>
  <inkml:trace contextRef="#ctx0" brushRef="#br1" timeOffset="591262.1109">25329 17163 0,'-52'35'15,"16"0"1,36-17-16,-17 35 15,17-36-15,17-17 16,19 18-16,-19-18 16,36 0-16,-53-18 15,35 1-15,-35-1 16,18-17-16,-18 17 16,18-35-1,-18 36-15,17 17 0,1 17 31,0 1-31,-1 17 16,1 0-16,-1-35 16,19 18-16,-19-18 15,1 0-15,-18-18 16,0 1 0</inkml:trace>
  <inkml:trace contextRef="#ctx0" brushRef="#br1" timeOffset="591456.581">25559 16722 0,'17'106'16,"-17"-54"-16,36 72 15,-19-1 1,1-70-16,0 18 0,-1-36 15,1 53 1,0-70-16,-1-18 0,1 0 0</inkml:trace>
  <inkml:trace contextRef="#ctx0" brushRef="#br1" timeOffset="591663.8026">25718 17145 0,'-36'35'16,"1"18"-16,17-53 15,18 18-15,36 17 16,-19-35-16,1 18 16,0-18-16,34 17 15,-16-17-15,-19 0 0,1 0 16</inkml:trace>
  <inkml:trace contextRef="#ctx0" brushRef="#br1" timeOffset="592068.8618">25929 17180 0,'0'18'0,"0"0"15,0 17 1,18-18-16,-1-17 0,19 18 15,-19-18-15,19 18 16,-19-18-16,36-36 16,-35 19-1,-1-1 1,1 18-16,0 0 16,-18 18-16,0-1 0,17 72 15,1-54-15,0 18 0,-1 70 16,-17-70-1,0-17-15,0-1 16,-17-18-16,17 19 0,-18-36 0,-35 0 16,35-18-1,1-17-15,-1 0 16,18-18-16,0-53 16,18 71-16,35-54 15,-36 54-15,19 17 0,34-17 16,-52 17-16,17 18 15,0-35 1</inkml:trace>
  <inkml:trace contextRef="#ctx0" brushRef="#br1" timeOffset="592692.4171">27446 17268 0,'-18'0'0,"1"0"15,-18 0 1,17-17-16,0-18 0,1-54 16,17-16-1,0 52-15,0-18 16,17 1-16,19-54 16,-1 89-16,18-18 15,-18 35-15,0 1 0,36 34 16,-53 1-16,-1 52 15,-17-17-15,-35 36 16,17-54 0,-52 18-16,34-36 15,-34 19-15,52-36 16,1 17-16,34-17 16,1 18-16,17-18 0,36 18 15,-18-1 1,-18 1-16,53-18 15,-53 17-15,1-17 0</inkml:trace>
  <inkml:trace contextRef="#ctx0" brushRef="#br1" timeOffset="593003.1751">27781 17074 0,'18'0'15,"35"0"1,-18-17-16,0 17 16,-17-18-1,0 1-15,-18-19 16,-36 36 0,19-17-16,-19 17 0,-16 17 15,34 1-15,0 0 16,18-1-16,-17 1 0,34 17 15,1-17-15,0-1 0,17 1 16,18 0-16,-18-18 0,18 17 16,35-17-1,-53-17-15,-17 17 0,17-18 16,-17 18-16,-18-18 16</inkml:trace>
  <inkml:trace contextRef="#ctx0" brushRef="#br1" timeOffset="593313.8544">28293 16581 0,'0'35'16,"0"0"-16,17 36 15,-17-36-15,0 71 16,0-71-16,0 53 16,18-52-16,-18-1 0,18 18 15,-1-18 1,1-35-16,0 0 16,17 0-16,0 0 15,-17 0-15,35 0 16,-36 0-16,1 0 0,0 0 15</inkml:trace>
  <inkml:trace contextRef="#ctx0" brushRef="#br1" timeOffset="593774.8183">28769 16739 0,'-18'18'16,"18"0"-16,18 17 16,-18 0-16,18 18 0,17 53 15,-17-53-15,17 35 16,-17-53-16,17-17 15,18 35 1,-36-36-16,19-17 0,17 0 16,-36-17-1,1-1-15,17-35 16,-17 18-16,-18 0 0,0-1 0,0-34 16,0 17-1,0 0-15,-18 18 0,0-18 16,1 18-16,-1 52 15,18 1-15,0 70 16,-17 18 0,34-71-16,1 18 15,-1 0-15,19 35 16,-19-53-16,19 18 16,-19-35-16,1 0 0</inkml:trace>
  <inkml:trace contextRef="#ctx0" brushRef="#br2" timeOffset="630174.2871">23795 13141 0,'0'18'15,"0"-1"-15,0 19 0,0-19 0,18 71 16,-18-52 0,17-1-16,-17 18 0,18-18 15,-1 18-15,-17-18 0,18 1 16,-18-1-16,18 0 0,-18-17 16,0 17-16,0-17 15,0-1-15,-18-17 16,18 18-1</inkml:trace>
  <inkml:trace contextRef="#ctx0" brushRef="#br2" timeOffset="630620.0229">23530 13476 0,'-17'0'0,"34"0"16,-17-18-1,18 1-15,17-36 16,-17 35-16,-1 1 0,-17-1 16,18-17-16,0-1 15,-18 19-15,17-18 16,1-1-16,-18 19 16,18-1-16,-1 0 0,1 1 15,0 17-15,-1 0 16,1 0-16,17 17 15,-17 1 1,-1 0-16,1-1 16,0 1-16,-1 0 0,19-1 15,-19 1 1</inkml:trace>
  <inkml:trace contextRef="#ctx0" brushRef="#br2" timeOffset="631281.6019">23001 17057 0,'18'53'16,"-1"0"-16,1 35 16,0-18-16,17-17 15,0 71-15,-17-71 16,0 0-16,-1-18 0,18 18 16,-35-36-16,18-17 15</inkml:trace>
  <inkml:trace contextRef="#ctx0" brushRef="#br2" timeOffset="631616.9657">22789 17515 0,'0'-17'16,"18"-1"-16,0 1 0,17-72 16,-17 54-16,17-71 15,-17 71 1,17-53-16,-35 70 16,17-17-16,1-18 15,0 18-15,-18 17 0,0 0 16,17 18-1,1 36 1,-18-19-16,18 1 0,17 17 16,0-17-1,-17-1-15,0 1 0,17 0 16</inkml:trace>
  <inkml:trace contextRef="#ctx0" brushRef="#br2" timeOffset="670310.0619">20832 13370 0,'0'18'93,"0"35"-93,0-18 16,0 53 0,0-35-16,0 35 15,0-52-15,0 52 16,0-53-16,0 36 16,0-36-16,0 0 15,0-17-15,0 0 16</inkml:trace>
  <inkml:trace contextRef="#ctx0" brushRef="#br2" timeOffset="670614.9987">20567 13899 0,'35'36'15,"-17"-1"-15,0 18 16,-1-35-16,-17 17 0,18 0 16,-1 0-16,1-17 15,0-18-15,-1 0 16,1 0-16,17 0 15,-17-18-15,52-35 16,-34 18-16,34-35 16,-52 34-16,17 1 0,-17 17 15,-1 1-15</inkml:trace>
  <inkml:trace contextRef="#ctx0" brushRef="#br2" timeOffset="690062.1008">25418 10989 0,'-18'0'16,"0"0"-16,1 0 16,-1 0-16,36 0 31,17 0-15,-17 0-16,52 18 15,-52-18-15,17 17 16,-17-17-16,-1 18 15,1 17-15,-18-17 16,-18 0-16,1 17 0,-19-18 16,-16 54-16,34-53 15,0-1-15,1 1 0,17 0 16,0-1 0,17 1-16,36-18 15,-35-18-15,35 18 16,-53-17-16,17-1 15</inkml:trace>
  <inkml:trace contextRef="#ctx0" brushRef="#br2" timeOffset="690208.0716">25312 11183 0,'53'0'16,"-36"0"-16,19 0 15,34 0-15,-35 0 16,1 0-16,-19 0 16</inkml:trace>
  <inkml:trace contextRef="#ctx0" brushRef="#br2" timeOffset="690531.1838">25770 10971 0,'18'18'0,"17"-18"16,1 0-16,17 18 16,-1-18-16,-16 0 15,-1 17-15,18 1 16,-18 0-16,-35-1 0,18 19 15,-18-19 1,-18 1-16,1-1 0,-19 1 16,-17 17-16,18-17 15,0 0-15,17-18 0,-17 17 16,17 1 0,18 0-1,18-18-15</inkml:trace>
  <inkml:trace contextRef="#ctx0" brushRef="#br2" timeOffset="690835.9574">26582 11095 0,'-35'35'0,"-36"36"15,53-1 1,18-17-16,18 0 16,53-18-1,-19-35-15,1 0 0,53-17 16,-53-19-16,53-16 16,-71 16-16,18-52 15,-53 53-15,-53-53 16,18 52-16,-71 1 15,53 35-15,-53 18 16,53-1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1:50:48.30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21678 9666 0,'18'0'0,"35"-18"16,0 18-16,17-17 15,-17 17-15,53-35 16,-71 35-16,36-36 16</inkml:trace>
  <inkml:trace contextRef="#ctx0" brushRef="#br0" timeOffset="200.2853">21943 9172 0,'0'18'0,"0"88"16,17 17-1,-17-52-15,36 52 16,-19-52-16,19 35 15,-19-71-15,54 35 16,-36-52-16,18-18 16</inkml:trace>
  <inkml:trace contextRef="#ctx0" brushRef="#br0" timeOffset="668.5527">22313 9701 0,'-35'36'16,"17"-1"-16,-17 36 16,35-19-1,0-34-15,18 0 0,-1-18 0,54 0 16,-54 0 0,19-18-16,-1-17 0,-17 17 15,17-35-15,-35 18 16,0 17-16,0-17 0,0 17 15,0 1-15,0-1 16,0 36 0,0 17-16,0 0 15,0 1-15,18-1 0,-1-17 16,-17-1-16,36 1 0,-19-1 16,1-17-16,-1 0 15,-17-17 1,0-18-1,0-1-15,0 19 0,0-1 16,18 0-16,-18 1 0,18-1 16,17 18-16,-17 0 15,17 35-15,-17-17 16,17 35 0,-18-35-16,1 34 15,0-34-15,-1 17 16,-17-17-16,18 0 15</inkml:trace>
  <inkml:trace contextRef="#ctx0" brushRef="#br0" timeOffset="1052.2672">22789 9155 0,'18'70'15,"0"-17"-15,-1 18 0,1-1 16,17 71 0,-35-70-16,36 52 15,-36-70-15,17 18 16,-17-54-16,0 1 15,18-36 1,-18-34 0,17 34-16,1-17 15,0 17-15,-1 18 0,19-18 16,-1 36-16,0 0 16,-17 17-16,0-17 15,-1 34 1,-17-34-16,0 0 0,18-1 15,-18 1-15</inkml:trace>
  <inkml:trace contextRef="#ctx0" brushRef="#br0" timeOffset="1535.497">23601 9402 0,'17'17'15,"1"1"-15,-18-1 16,18 1-16</inkml:trace>
  <inkml:trace contextRef="#ctx0" brushRef="#br0" timeOffset="1665.8101">23689 9754 0,'18'0'15</inkml:trace>
  <inkml:trace contextRef="#ctx0" brushRef="#br0" timeOffset="2614.9343">24924 9560 0,'0'-17'15,"0"-1"-15,0 0 16,-18 1 0,0 17-16,1-18 15,-18 18-15,-1 18 16,19-1-16,-19 1 0,1 17 15,-18 36 1,36-54-16,17 19 0,0-19 16,0 1-16,35 17 15,-18-35-15,36 0 16,-17 0-16,-19-17 0,19-19 16,-19 19-16,1-19 15,-1 36 1,-17-17-16,18 34 31,0 19-31,-1-1 16,19 0-1,-1-17-15,36 0 16,-36-1-16,0-17 16</inkml:trace>
  <inkml:trace contextRef="#ctx0" brushRef="#br0" timeOffset="2771.6704">25312 9437 0,'17'0'16,"1"0"-16,35 17 16,-35 1-1,-1-18 1</inkml:trace>
  <inkml:trace contextRef="#ctx0" brushRef="#br0" timeOffset="2886.9071">25347 9631 0,'18'17'0,"35"1"16,-36-18 0,19 0-16,16 0 15</inkml:trace>
  <inkml:trace contextRef="#ctx0" brushRef="#br0" timeOffset="3476.7455">26811 9102 0,'0'-18'15,"-18"0"1,36-17-1,0 17-15,-1-34 0,19 16 16,-36 19 0,0-36-16,-18 35 0,0 0 15,-35 18 1,18 0-16,-35 36 16,34-19-16,-17 72 15,53-54-15,0 35 16,18-34-16,17-19 15,54 19-15,-37-36 16,1 0-16,18 0 0,-18 0 16,-18-18-16,36-17 15,-36 17-15,-17 0 16</inkml:trace>
  <inkml:trace contextRef="#ctx0" brushRef="#br0" timeOffset="3819.9019">27252 8520 0,'18'0'16,"17"0"-16,0 0 15,-17 0-15,17 17 16,0 1-16,-17 17 16,-18-17-16,0 17 15,0-17-15,-18 35 16,18-36-16,-17 19 16,17-19-16,-18 1 15,36-1-15,-1-17 16,1 0-1,0-17 1,-18-18 0</inkml:trace>
  <inkml:trace contextRef="#ctx0" brushRef="#br0" timeOffset="3933.5893">27287 8678 0,'18'0'15,"35"0"1,-18-17-16,36-1 15,-36 18-15,0 0 16</inkml:trace>
  <inkml:trace contextRef="#ctx0" brushRef="#br0" timeOffset="4183.1258">27817 8961 0,'35'17'16,"-18"-17"-16,1 0 0,17 0 15,18 0-15,-35 0 16</inkml:trace>
  <inkml:trace contextRef="#ctx0" brushRef="#br0" timeOffset="4577.7621">28328 8961 0,'71'-18'16,"-36"0"-16,35-17 15,-52 17-15,35-35 16,-53 36-16,0-1 0,-18 18 16,-17-17-16,-35 17 15,34 17-15,19-17 0,-19 35 16,19-17-16,-1 17 16,0-17-16,18 70 15,18-70-15,0 17 0,52 18 16,-17-53-1,0 18-15,35-18 0,-52 0 16,34-36 0,-35 19-16</inkml:trace>
  <inkml:trace contextRef="#ctx0" brushRef="#br0" timeOffset="4902.4051">28875 8573 0,'18'-18'16,"-1"18"0,1 0-16,-1-18 0,1 18 15,17 0-15</inkml:trace>
  <inkml:trace contextRef="#ctx0" brushRef="#br0" timeOffset="5156.2626">29175 8431 0,'35'18'15,"-17"-18"1,-18 35-1,0-17-15,-18 17 16,0 18-16,1-35 16,17 17-16,17 18 15,1-35-15,0-1 0,-1 1 16,1 0-16,0-18 16,-1 17-16,18-17 15,-35-17-15,0-1 16,-17 0-16</inkml:trace>
  <inkml:trace contextRef="#ctx0" brushRef="#br0" timeOffset="5286.0386">29157 8608 0,'53'17'16,"-18"-17"-16,18 0 0,18 18 16,-18-18-16,0 0 15,-53 18 1,-18-1-1</inkml:trace>
  <inkml:trace contextRef="#ctx0" brushRef="#br0" timeOffset="5712.1329">26511 9419 0,'106'0'16,"159"-17"0,229 17-1,-318-18-15,36 18 0,229-18 16,-230 1-16,213-1 15,-230 0-15,-18-17 16,-53 35-16,54-35 16,-159 35-16</inkml:trace>
  <inkml:trace contextRef="#ctx0" brushRef="#br0" timeOffset="6134.7792">26846 10072 0,'36'0'16,"34"0"-1,-17-18-15,-35 1 16,-1-1 0,-17 0-16,-17 1 0,-1-1 15,-17 18-15,0 0 16,-18 53-1,53-35-15,-18 52 16,18-35-16,35 18 16,1-35-16,34 17 15,-17-35-15,35 0 16,-52-17-16,34-19 16,-52 19-16,-1-1 15</inkml:trace>
  <inkml:trace contextRef="#ctx0" brushRef="#br0" timeOffset="6391.3154">27287 9666 0,'53'-18'16,"35"1"-16,-35 34 15,-17 19 1,-36 17-1,-18 17-15,0-34 16,18-19-16,-17 36 16,17-35-16,0-1 15,17-17-15,-17-17 32,0-36-17,0 35-15</inkml:trace>
  <inkml:trace contextRef="#ctx0" brushRef="#br0" timeOffset="6507.1691">27393 9754 0,'18'0'31,"35"18"-31,-18-18 16,18 0-16,-18 0 16,18-18-1</inkml:trace>
  <inkml:trace contextRef="#ctx0" brushRef="#br0" timeOffset="6696.6102">27764 9913 0,'53'0'16,"-1"18"-16,19-36 15,-36 18-15,1-18 0,-1 18 0,-18-17 16,1-1-16,-18 1 16</inkml:trace>
  <inkml:trace contextRef="#ctx0" brushRef="#br0" timeOffset="6820.0555">27940 9931 0,'18'70'15,"17"-17"1,-17-35-16,-1-1 0,1-17 16</inkml:trace>
  <inkml:trace contextRef="#ctx0" brushRef="#br0" timeOffset="7302.7311">28434 10089 0,'18'0'16,"-1"0"-16,1 0 16,17 0-16,-17-17 0,35-18 15,-36 17-15,1-17 16,-18 17-16,0-17 15,-18 35-15,-35-18 16,18 36 0,-35 35-16,52-18 15,-17 18-15,35-18 16,35 36-16,0-54 16,0 1-16,54 0 15,-36-18-15,-1 0 16,1 0-16,36-36 15,-54 19-15,-17-1 0</inkml:trace>
  <inkml:trace contextRef="#ctx0" brushRef="#br0" timeOffset="7620.3417">28998 9596 0,'71'-18'16,"-53"18"-16,17 0 15,-35 18-15,0-1 16,0 18 0,0-17-16,-18 17 15,1-17-15,17 17 16,0-17-16,0 0 15,17-1-15,1-17 16,-1 18-16,19-18 16,-19 0-16,1-18 15,-36 18 1,-17 0 0</inkml:trace>
  <inkml:trace contextRef="#ctx0" brushRef="#br0" timeOffset="7741.794">29104 9772 0,'106'-18'15,"-53"1"-15,17-1 16,-17-17 0</inkml:trace>
  <inkml:trace contextRef="#ctx0" brushRef="#br0" timeOffset="12191.7448">1711 17815 0,'71'141'15,"-54"-70"-15,36 70 16,0-17-1,-35-107-15,-18 1 0,0-36 16,-36-88 0,-34-52-1,52 69-15,-17 19 0,17-18 16,-17-1-16,35-52 16,0 88-16,53 1 15,-35 34-15,34 18 16,-16 18-16,-19-1 15,36 54 1,-53-18-16,0 0 0,0-1 0,-17 37 16,-1-36-16,-35 35 15,35-53-15,1 18 16,17-35 0,17 17-16,19-35 15,17 18-15,-18-18 16,18 0-16,-18 0 15,18 17-15,-35-17 16,-1 18 0</inkml:trace>
  <inkml:trace contextRef="#ctx0" brushRef="#br0" timeOffset="12486.9482">2293 18133 0,'18'0'0,"-1"-18"16,1 1-16,-18-19 16,18 19-16,-18-1 15,-18 0-15,0-17 16,-17 17-16,0 18 16,0 18-16,17 0 15,-17 17-15,35 0 16,0-17-16,17 52 15,19-52-15,-1 0 0,0-1 16,71-17 0,-53-17-16,-18-1 15,18-17-15,-18 17 0,1 1 0,-19-19 16,1 19-16</inkml:trace>
  <inkml:trace contextRef="#ctx0" brushRef="#br0" timeOffset="12730.7221">2593 17463 0,'0'52'16,"0"19"-1,18 35 1,-1-53-16,1 70 15,35-17-15,-36-71 0,19 1 16,34 17 0,-34-53-16,-1 0 0,0 0 15,36-18-15,-54 0 16</inkml:trace>
  <inkml:trace contextRef="#ctx0" brushRef="#br0" timeOffset="13114.0718">3069 17551 0,'0'88'16,"0"-35"-16,35 106 15,-35-107 1,18 1-16,17 0 0,1 0 15,-1-35 1,0-18-16,-17 0 0,17-18 16,0-35-16,-35 18 15,18-18-15,-18 0 0,18 18 16,-18-71 0,0 53-16,-18-35 15,18 53-15,0 17 0,0 36 16,0-1-16,18 72 15,-1-19-15,1 1 16,0 52 0,-1-88-16,1 18 0,0-35 0,-1 35 15,1-53 1,-1 18-16</inkml:trace>
  <inkml:trace contextRef="#ctx0" brushRef="#br0" timeOffset="13943.0238">5380 17815 0,'-18'-17'0,"-35"17"15,36 17 1,-1-17-16,0 36 16,18-1-16,-17-18 0,17 1 15,0 17-15,0-17 0,17 0 16,1-1-16,0-17 15,-1 0-15,19-17 16,-19-1-16,-17 0 16,0 1-16,18-1 0,-18 0 15,0 1 1,0 34 0,35 19-1,18-1-15,-18-17 16,36-18-1,-36 0-15,36 0 16,-36-18-16,-17 0 16</inkml:trace>
  <inkml:trace contextRef="#ctx0" brushRef="#br0" timeOffset="14092.1057">5750 17586 0,'0'0'0,"18"0"0,0 0 0,34 18 16,-34-18-16,35 0 16,-35 0-1</inkml:trace>
  <inkml:trace contextRef="#ctx0" brushRef="#br0" timeOffset="14205.3755">5821 17745 0,'17'17'15,"19"1"-15,17-36 16,-36 1-16,19 17 16,-1-18-16</inkml:trace>
  <inkml:trace contextRef="#ctx0" brushRef="#br0" timeOffset="14844.7508">6544 17621 0,'18'88'16,"-18"-35"-16,35 36 15,-35-54-15,18 0 0,-1-35 16,-17-18 0,0-52-1,0 17-15,0 0 0,-17-53 16,-1 53 0,18 18-16,-18 0 0,18 52 31,18 54-31,0-18 15,-1 0-15,-17-36 0,18 19 16,17-19-16,0-17 16,-17 0-16,17-35 15,-17-18 1,-18 36-16,18-1 16,-1 18-1,19 18-15,-19-18 16,1 35-16,-1-18 15,19 54-15,-19-36 0,1 1 16,0-19-16,17 36 16,-17-53-16,34 0 15</inkml:trace>
  <inkml:trace contextRef="#ctx0" brushRef="#br0" timeOffset="15172.5021">7179 17568 0,'-35'36'16,"-1"69"-1,36-69-15,18 52 16,0-70 0,-1-1-16,1-17 0,0 0 15,17 0-15,-17-17 16,-1-1-16,-17-17 15,0 17-15,0-17 16,-17-1-16,-1 19 0,18-1 16,-18 18-1,18 18-15,18-1 16,35 72 0,-35-54-16,17-17 15,0-18-15,18 17 16,-18-17-16,-17 0 0,0 0 15,-1-17-15</inkml:trace>
  <inkml:trace contextRef="#ctx0" brushRef="#br0" timeOffset="15789.0794">7602 17498 0,'-17'0'16,"34"17"-16,-17 19 15,36-1-15,17 53 16,-1-53-16,19 36 16,-36-53-16,18 17 15,-17-35-15,16-18 16,-52 1-16</inkml:trace>
  <inkml:trace contextRef="#ctx0" brushRef="#br0" timeOffset="15963.1209">7902 17604 0,'-53'70'15,"0"18"1,36-52-16,-36 34 15,53-35-15,-18 1 16,36-19-16,-1-17 0,54-35 16</inkml:trace>
  <inkml:trace contextRef="#ctx0" brushRef="#br0" timeOffset="16174.1375">8326 17092 0,'-53'106'15,"0"70"1,53-123 0,0 106-16,17-88 15,1-19-15,53 54 16,-1-53-1,-35-53-15,1 18 0</inkml:trace>
  <inkml:trace contextRef="#ctx0" brushRef="#br0" timeOffset="16467.638">8661 17445 0,'0'88'15,"0"53"1,53-53 0,17-52-1,18-19 1,-52-34-16,34-1 0,-17-53 16,-35 54-1,-1-36-15,-17 18 0,-17-54 16,-1 54-16,-35-18 15,-17 18 1,52 17-16,0 18 0,1 0 16,-1 36-1,36-1-15</inkml:trace>
  <inkml:trace contextRef="#ctx0" brushRef="#br0" timeOffset="16619.9258">9260 17745 0,'-17'53'0,"-1"0"15,-17 17 1</inkml:trace>
  <inkml:trace contextRef="#ctx0" brushRef="#br0" timeOffset="16964.8579">9666 17463 0,'53'-18'0,"-35"18"16,35 0-16,-36 18 16,1-18-16,17 35 15,-35-18-15,0 19 16,0-1-16,-17 71 16,17-18-16,-18 35 15,18-105 1,18 0-16,-1-1 15,1-17-15,17-17 16,-17-1 0,-36-17-16</inkml:trace>
  <inkml:trace contextRef="#ctx0" brushRef="#br0" timeOffset="17096.1989">9631 17762 0,'17'0'0,"36"0"15,0 0 1,36-17-16,-54-1 16,53 0-1,-53 1-15,-17 17 0</inkml:trace>
  <inkml:trace contextRef="#ctx0" brushRef="#br0" timeOffset="17329.8966">9984 17145 0,'88'88'15,"-53"-35"-15,36 53 16,-1-18-16,-52-17 15,-1-18-15,1 17 0,-18 1 16,0 17-16,-18 53 16,-17-88-16</inkml:trace>
  <inkml:trace contextRef="#ctx0" brushRef="#br0" timeOffset="22294.9867">20567 17515 0,'0'0'0,"0"-35"0,0 0 16,0 70 15,18 71-15,-1 53-16,1-71 15,0 53-15,-1-70 16,18 34-16,-17-69 16,0-1-16,17-17 15,0-1-15,1 1 0,16 0 16,-16-36-16,-1 18 15,0-18-15</inkml:trace>
  <inkml:trace contextRef="#ctx0" brushRef="#br0" timeOffset="22585.0753">21061 18133 0,'17'0'0,"1"17"16,0 1-1,-1-18-15,19 0 0,-19 0 0,36-35 16,-35 17-16,0 18 16,-18-53-1,0 36-15,-18-1 16,0 0-16,-17 18 0,17-17 0,-17 17 16,-36 17-16,36 1 15,18 53 1,17-36-16,0-18 0,35 19 15,35 17-15,-17-36 16,71 1-16,-54-18 16,-17-18-16,0 1 15</inkml:trace>
  <inkml:trace contextRef="#ctx0" brushRef="#br0" timeOffset="22896.6404">21537 18098 0,'-53'52'15,"0"54"1,53-70 0,18-19-16,0 1 15,52-36-15,-17 1 16,-18-19-16,-17 19 16,0-36-16,-1 17 15,-17-16 1,-17 52-16,17-18 15,0 36 1,0 17-16,0 0 16,17-17-16,1 35 15,17-36-15,-17-17 0,35 18 16,-36-18 0,1-18-16,0 1 15,-18-36-15</inkml:trace>
  <inkml:trace contextRef="#ctx0" brushRef="#br0" timeOffset="23080.2566">21731 17551 0,'35'106'16,"-17"-36"-16,17 54 15,-17-54-15,17-17 0,1 88 16,-19-88-1,18 0-15,1 0 16,-19-35-16,19-1 16,-19-34-16</inkml:trace>
  <inkml:trace contextRef="#ctx0" brushRef="#br0" timeOffset="23253.9544">22031 18027 0,'-18'35'15,"-17"-17"1,17 0-16,18-1 16,0 1-16,36-1 15,-19 1-15,19 0 0,-1-1 16,35 1-16,-34-18 16,-19 0-1</inkml:trace>
  <inkml:trace contextRef="#ctx0" brushRef="#br0" timeOffset="23619.2281">22260 18150 0,'-17'18'16,"17"0"-1,17-18 1,1 17-16,17-17 16,0 0-16,-17 0 0,0 0 15,17-17-15,-17 17 16,-18 17 15,17 36-31,1-35 16,35 70-16,-35-53 15,34 54-15,-34-72 16,0 36 0,-18-35-16,-18-18 15,-35 0 1,36-36-16,-36-16 15,53 16-15,-18-52 16,18 35-16,18 18 0,35-36 16,-18 54-1,0-1-15,53 0 16,-52 18-16,-19 0 0,1 0 16</inkml:trace>
  <inkml:trace contextRef="#ctx0" brushRef="#br0" timeOffset="24343.0445">23495 17568 0,'18'89'16,"-1"-19"-16,19 36 15,-19-36-15,1-17 16,-18 0-16,17-17 0,-17-19 16,0 1-16,0-36 15,0 1-15,0-19 16,-17-17-16,-1-52 16,18 52-16,-17-36 15,34 37-15,1-1 0,-1 0 16,19 17-16,-1 19 0,36 17 15,-36 0 1,-17 0-16,-1 70 16,-17-17-16,0 0 15,-17-18-15,-19 36 0,19-36 16,-1 1-16,-35-1 16,35-18-16,18 1 15,0 0 1,18-18-16,35 35 15,-18-17-15,18 17 16,-18-17-16,1-1 16,-1-17-16,-17 0 15</inkml:trace>
  <inkml:trace contextRef="#ctx0" brushRef="#br0" timeOffset="24614.8761">23989 17974 0,'18'0'16,"-1"-18"-16,1-17 15,-18 17 1,0 1 0,-18 17-1,1 0-15,-1 17 16,0 19-16,1 17 15,17-18-15,17 18 16,1-35-16,17-1 0,36 1 16,-36-18-1,0 0-15,53-35 16,-70-1-16,17 19 0</inkml:trace>
  <inkml:trace contextRef="#ctx0" brushRef="#br0" timeOffset="24852.6012">24271 17445 0,'0'53'16,"35"88"0,-35-35-1,18-36-15,-18-17 16,18 0-16,17 35 15,18-35 1,-35-35-16,52 17 16,-52-35-16,52 18 15,-52-18-15,17 0 0,-17 0 16</inkml:trace>
  <inkml:trace contextRef="#ctx0" brushRef="#br0" timeOffset="25349.5547">24783 17621 0,'0'18'16,"0"17"0,0 0-16,17 1 0,1 70 15,0-54-15,34 37 16,-16-54-16,17 0 16,-18-17-16,18-18 15,-35-18 1,17 1-16,-18-19 0,1-34 15,-18 34-15,0 1 16,0-35-16,0 34 16,0-52-1,-18 53-15,18 0 0,-17 17 0,-1 0 16,18 1-16,0-1 16,0 36-16,-17 35 15,17-18-15,17 18 0,1 35 16,-1-35-16,1 0 15,17 35-15,-17-53 16,0 1-16,-1 17 16,1-36-16,-18 1 15,0-1-15</inkml:trace>
  <inkml:trace contextRef="#ctx0" brushRef="#br0" timeOffset="26923.4244">26494 17798 0,'-18'-18'16,"18"0"-16,-35 1 15,17 17-15,0 0 16,-34 0-16,34 35 16,-35 53-1,35-53-15,1 71 16,17-70-16,17-1 0,36 0 16,-17-35-16,-1 0 15,0 0-15,0-17 16,1-19-16,-1 1 0,-17 0 15,-1-18-15,-17 17 0,0-34 16,0 35-16,-17-1 16,-1 36-16,0 0 15,-17 18-15,35 17 16,0 1-16,0-1 16,0 0-16,18 0 0,17 1 15,0-1-15,0-17 0,54-1 16,-54-17-16,0 0 15,-17-17-15</inkml:trace>
  <inkml:trace contextRef="#ctx0" brushRef="#br0" timeOffset="27055.0163">26793 17745 0,'0'0'0,"18"0"15,35-18-15,-35 18 16,35-18-1,-36 18-15,1 18 0</inkml:trace>
  <inkml:trace contextRef="#ctx0" brushRef="#br0" timeOffset="27158.0235">26882 17956 0,'17'0'16,"1"0"-16,35 0 15,-18-35-15,0 17 16,1 1-16</inkml:trace>
  <inkml:trace contextRef="#ctx0" brushRef="#br0" timeOffset="27828.202">27323 17727 0,'0'88'15,"0"-35"-15,17 35 16,1-70-16,0 17 15,-1-35-15,1-17 16,-1-1-16,1-17 16,0-53-16,-18 35 15,0 0-15,0-18 16,0 54-16,0-1 16,0 36-16,0 34 15,0-16 1,17 34-16,-17-52 15,18 0-15,0 17 16,-1-35-16,1-18 16,0 1-1,-1-1 1,1 0-16,0 1 0,-1 17 16,18 17-1,-35 19-15,18-19 16,-18 18-16,18 36 15,-18-36-15,17 18 16,1-35-16,0-18 0,17 0 16</inkml:trace>
  <inkml:trace contextRef="#ctx0" brushRef="#br0" timeOffset="28469.1255">28028 17815 0,'-35'0'16,"17"0"-16,1 18 0,-1-18 0,0 35 15,1 0-15,17-17 16,0 35 0,0-18-16,0-17 0,17 0 15,19-1-15,-19-17 16,19 0-16,-19 0 15,1-53-15,-1 36 16,-17-36 0,-17 35-16,17 0 15,0 1-15,-18 17 0,18 17 16,0 36 0,35 0-1,-17-17-15,0-19 16,17 1-16,-17 0 0,35-1 15,-36-17-15,1-17 16,-18-1 0,0-17-1,0 17-15,0 0 0,0-17 16,-18 17-16,1 1 16,34 17-1,1 17 1,17 1-1,-17 0-15,35 17 16,-36-35-16,19 18 0,-1-1 0,18 1 16,-36-18-1,19 0-15</inkml:trace>
  <inkml:trace contextRef="#ctx0" brushRef="#br0" timeOffset="28630.2726">28452 17903 0,'-36'36'16,"19"-19"-16,-1 1 0,-35 35 15,18 35 1,52-70 0,1-18-1</inkml:trace>
  <inkml:trace contextRef="#ctx0" brushRef="#br0" timeOffset="29052.6546">28840 17410 0,'-18'17'15,"0"54"1,1-1-16,17 71 0,0-52 16,35 34-1,-17-70-15,-1 0 0,36 18 16,-18-54-16,18 1 15,-35-18-15</inkml:trace>
  <inkml:trace contextRef="#ctx0" brushRef="#br0" timeOffset="30470.4579">29122 17798 0,'-18'0'0,"-35"17"15,36-17-15,-19 53 16,19-35-16,17 52 15,0-34-15,17-1 16,19 18 0,-1-35-16,0-1 0,0-17 15,36 0-15,-36-17 16,1-36-16,-19 17 16,-17 1-16,0 0 0,-17-36 15,-1 36-15,-35-18 16,35 18-1,1 35-15,-19-18 16,19 18-16,17 18 0,-18-18 16,36 53-16,-1-36 15,19 1-15</inkml:trace>
  <inkml:trace contextRef="#ctx0" brushRef="#br0" timeOffset="30610.4106">29528 18009 0,'0'18'16,"0"0"-16,0-1 31,17-17-31</inkml:trace>
  <inkml:trace contextRef="#ctx0" brushRef="#br0" timeOffset="30933.3236">29686 17851 0,'-35'35'16,"0"0"-1,35-17-15,-18 52 16,18-52-16,18 17 0,17 1 15,-17-19-15,17-17 16,18 18 0,-18-36-16,0 1 0,-17-1 15,0-35-15,-18 18 16,0 17-16,0-17 16,-18-1-16,0 19 0,-35-18 15,36 17-15,-1 0 0,-17 18 16,17 0-1,18 36 1</inkml:trace>
  <inkml:trace contextRef="#ctx0" brushRef="#br0" timeOffset="31149.9508">29986 17780 0,'-18'35'16,"18"1"-16,18 16 15,-18-16-15,18-1 0,-1 36 16,1-36-16,0 18 16,-1-36-16,-17 1 15</inkml:trace>
  <inkml:trace contextRef="#ctx0" brushRef="#br0" timeOffset="31463.3249">30215 17921 0,'36'0'15,"52"0"1,-70 0-16,17 0 16,18 18-16,-36-1 15,-17 1-15,-17 0 16,-1 17 0,0-17-16,1 17 0,17 0 15,0-17 1,17-1-16,19 1 15,-19-18-15,36 0 16,-35 0-16,0 0 0,-18-18 16,0 1-1</inkml:trace>
  <inkml:trace contextRef="#ctx0" brushRef="#br0" timeOffset="31592.2376">30268 18062 0,'-17'0'16,"52"0"-16,18 0 15,0-17-15,-18 17 0,71-18 16,-71 18 0,36-18-16,-54 18 15</inkml:trace>
  <inkml:trace contextRef="#ctx0" brushRef="#br0" timeOffset="31778.3859">30727 18027 0,'18'35'0,"-18"18"16,0-18-16,-18 1 16,0-1-16,18-17 0,-17-1 15,-1 1-15</inkml:trace>
  <inkml:trace contextRef="#ctx0" brushRef="#br0" timeOffset="32207.2187">30921 17692 0,'18'-18'15,"-1"18"-15,1 0 0,17-17 16,0 17-16,1 0 16,-19 35-16,1-18 15,0 19-15,-18 52 16,0-35-16,0-18 0,0 36 16,0-54-16,0 1 15,17 17 1,1-17-16,0-18 0,17 0 15,0 0-15,-17 0 0,17-18 16,-35 1 0,-18-1-16</inkml:trace>
  <inkml:trace contextRef="#ctx0" brushRef="#br0" timeOffset="32332.7447">30939 17992 0,'35'0'16,"35"0"-1,-17-18-15,0 0 16,71 1-16,-71-1 16,0-17-16</inkml:trace>
  <inkml:trace contextRef="#ctx0" brushRef="#br0" timeOffset="32566.062">31344 17198 0,'89'53'0,"16"0"16,-34 0-16,88 53 16,-106-54-16,-1 19 15,-16 0-15,-19 52 16,-17-70-16,-70 70 15,35-70-15,-18 0 16,-53 35-16</inkml:trace>
  <inkml:trace contextRef="#ctx0" brushRef="#br0" timeOffset="43623.3348">29457 18062 0,'0'18'16,"0"-36"31,0 36 31,0-36-47,-18 18 1,1 0 30,17-17-46,-18 17-1,0 0 32,36 0 0,-18-18-16,0 0-15,-18 18 0,18 18-1,0 0 1,0-1-1,18-17 1,0 0 0,-18-17-16,0-1 15,0 0 1,0 1 15,0 34-15,-18-17-1,18 18 1,18 0 0,-36-1 31</inkml:trace>
  <inkml:trace contextRef="#ctx0" brushRef="#br0" timeOffset="50231.8339">29580 17233 0,'0'-17'16,"36"-54"-1,-19 18 1,1 0-16,17-17 0,-17-1 0,35-123 16,-18 88-1,-17-17-15,-1-1 16,19 1-16,-36-1 0,17-105 15,-17 123-15,18-17 16,-18 87-16,-18 19 16,1 34-1,-1 54-15</inkml:trace>
  <inkml:trace contextRef="#ctx0" brushRef="#br0" timeOffset="50629.8916">29492 17216 0,'0'0'0,"18"17"31,0 18-15,-1-17-16,1 35 15,-1-35 1,-17-1-16,36 1 0,-36 0 16,17-18-16,1-18 0,35-35 15,-35 18 1,52-36-16,-35 36 16,-17 0-16,17-1 0</inkml:trace>
  <inkml:trace contextRef="#ctx0" brushRef="#br0" timeOffset="51275.8557">29386 14640 0,'0'-17'15,"0"-19"-15,-17 19 16,17-19-16,0 19 16,-18 17-16,0 17 31,1 72-31,-1-36 16,18-1-16,18 19 15,-1-36-15,1-17 0,17 0 16,-17-1-1,0-17-15,-1-17 0,1-1 16,0-17-16,-1-18 16,-17 17-16,0 1 0,-17 0 15,-1 17-15,-17-35 16,17 36-16,0-1 16,1 18-1,17 18-15,17-1 0,-17 1 16</inkml:trace>
  <inkml:trace contextRef="#ctx0" brushRef="#br0" timeOffset="51433.0286">29722 14728 0,'-18'0'15,"18"18"1,-18-18-16,36 0 15</inkml:trace>
  <inkml:trace contextRef="#ctx0" brushRef="#br0" timeOffset="51725.7308">29898 14587 0,'-35'0'0,"17"36"16,-17-1 0,35 0-16,0 18 15,17-18-15,36-17 16,-35 0-16,35-18 16,-18-18-16,0 0 15,1 1-15,-19-1 0,1-17 0,-18 17 16,0-35-1,-18 36-15,1-1 0,-1 0 16,0 18-16,-35-17 16,18 17-16,18 0 0,-1 17 15,18 1-15</inkml:trace>
  <inkml:trace contextRef="#ctx0" brushRef="#br0" timeOffset="52036.3421">30321 14464 0,'0'-18'0,"0"36"31,0 52-15,0-17-16,0 0 0,0-17 0,18 69 16,0-52-1,-1 0-15,1-17 16,-1-36-16</inkml:trace>
  <inkml:trace contextRef="#ctx0" brushRef="#br0" timeOffset="52927.7776">30674 14587 0,'0'0'16,"0"-17"-16,0 34 31,35-17-15,-17 18-16,0-18 0,35 18 15,-36-1 1,1 19-16,-18-19 15,0 36 1,-18-35-16,1 35 16,17-36-16,0 19 15,0-19 1,35 1 0,-18-18-16,1 0 0,17 0 15,-17 0 1,-18-18-16,18 18 15,-36 0-15</inkml:trace>
  <inkml:trace contextRef="#ctx0" brushRef="#br0" timeOffset="53083.7516">30727 14728 0,'18'0'0,"70"-17"15,-53 17-15,36 0 16,-54 17 0,1-17-16</inkml:trace>
  <inkml:trace contextRef="#ctx0" brushRef="#br0" timeOffset="53661.4809">31238 14852 0,'0'0'0,"0"18"0,0-1 16,0 19 0,-17-1-16,17-18 0,-18 36 15,18-35-15,-17 0 16,17-1-16</inkml:trace>
  <inkml:trace contextRef="#ctx0" brushRef="#br0" timeOffset="66902.9451">31609 14623 0,'0'-18'16,"0"0"0,18 1-1,-36 17 32,18 17 0,18-17-31,-1 18-1,1-18-15,17 18 16,-17-1-16,-1-17 16,-17 18-16,18-18 15,-18 18-15,0-1 16,0 1-16,-18-1 15,-17 19-15,35-1 16,-18 18-16,18-35 16,0 35-16,18-18 15,35 0 1,-35-17-16,-1-18 16,1 17-16,17-17 0,-17 0 0,17-35 15,-35 17-15,0 1 16</inkml:trace>
  <inkml:trace contextRef="#ctx0" brushRef="#br0" timeOffset="67042.1376">31556 14817 0,'35'17'16,"18"-17"-16,18 18 15,-36-18-15,0-18 0,36 18 16,-54 0-1</inkml:trace>
  <inkml:trace contextRef="#ctx0" brushRef="#br0" timeOffset="67252.1266">32068 14323 0,'70'88'16,"-35"-35"-16,1 17 0,-19-17 0,1 18 15,-18 52 1,-35-17-16,-36 0 16,18-53-16</inkml:trace>
  <inkml:trace contextRef="#ctx0" brushRef="#br0" timeOffset="68170.7225">29069 14129 0,'-35'0'16,"17"17"-16,-17 1 15,-1 53-15,19-18 16,-1-1-16,1 19 0,17 0 16,0 52-16,17-70 15,1 0-15,-1-18 0,1 18 16,17 0-1,-17-35-15</inkml:trace>
  <inkml:trace contextRef="#ctx0" brushRef="#br0" timeOffset="68826.8128">27693 14605 0,'0'18'0,"18"-1"0,-18 1 16,0 0-16,-18 17 15,18-18-15,0 19 0,0-19 16,-18-17-1,18-17 1,0-36 0,18 18-16,-18-1 0,18-17 15,-1 18-15,1 17 16,0 1-16,-1 17 0,1 0 16,0 0-16,-1 17 15,-17 1-15,0 0 0,18 17 16,-18-17-1,0-36 17,17 0-17,-17 1-15,18-1 0,17 0 16,-17 1 0,0 17-16,-1 35 15,-17-17-15,0 52 16,0-52-1,0 17-15,0 18 0,18-35 16,0-1 0</inkml:trace>
  <inkml:trace contextRef="#ctx0" brushRef="#br0" timeOffset="69304.5382">28116 14517 0,'-35'35'16,"-18"36"0,53-36-1,-17 0-15,34 18 0,18-18 16,-17-35 0,0 0-16,17 0 0,-17 0 15,-1-17-15,1-19 0,0 1 16,-18 0-16,-18-18 15,0 35 1,18 1-16,-17-1 16,34 36-1,1-1 1,0-17-16,-1 18 16,1 0-1,0-18-15,-18 17 0,17-17 16,1 0 15,-18-17-31,0-1 16,17 18-1,1 18 1,17 17-16,-17-35 16,0 18-16,-1-1 0,19 18 15,-19-17 1,1 0-16</inkml:trace>
  <inkml:trace contextRef="#ctx0" brushRef="#br0" timeOffset="69443.9904">28469 14570 0,'0'0'0,"0"17"0,-35 36 16,0-17-1,17-1-15,0 18 16,18-18-16,18-17 0</inkml:trace>
  <inkml:trace contextRef="#ctx0" brushRef="#br0" timeOffset="69939.5401">29880 13317 0,'0'18'0,"-17"35"16,-1 53 0,0-36-16,18 1 0,0-18 15,-17 53-15,17-36 16,0-52-16,0-1 15,0 1-15,-18-18 16</inkml:trace>
  <inkml:trace contextRef="#ctx0" brushRef="#br0" timeOffset="70161.1139">29722 13670 0,'0'35'16,"0"-17"-16,0 35 0,0 35 15,0-53-15,17 1 16,1-1-16,-1 0 16,19-17-16,17 0 15,-18-18-15,0 0 0,18 0 16,-35-18-16,17 0 16,0-17-1,-17 17-15,0 1 0,-1-1 16,1 0-16,-18-17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09T01:56:52.99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1288 13335 0,'-18'0'16,"36"0"0,-1 18-1,19-1-15,52-17 16,-53 18-16,18-18 0,70 0 16,-34 0-1,-36 0-15,-18 0 0,0 0 16,0 0-1,-52-18 1</inkml:trace>
  <inkml:trace contextRef="#ctx0" brushRef="#br0" timeOffset="213.0526">1799 13088 0,'35'0'16,"18"-18"-16,0 36 15,-17 0 1,16 17 0,-34 0-16,-18-17 0,0 17 15,0 0-15,-18 1 0,1-1 16,-36 36-16,18-54 16,17 18-16,-17-17 15,17 17-15,-35-17 16</inkml:trace>
  <inkml:trace contextRef="#ctx0" brushRef="#br0" timeOffset="589.6746">1358 14711 0,'35'17'15,"1"-17"-15,-1 18 0,36 0 16,-18-1-16,-18-17 16,71 0-16,-53 0 15,35-17-15,-53-1 16</inkml:trace>
  <inkml:trace contextRef="#ctx0" brushRef="#br0" timeOffset="796.3452">1746 14446 0,'36'18'16,"-19"0"-16,18-1 15,18 18 1,-35 1-16,0-1 0,-1 0 15,1 1-15,-18 52 16,0-35-16,-18-18 0,1 18 16,-1-18-16,-35 18 15,35-35-15,-34 17 16</inkml:trace>
  <inkml:trace contextRef="#ctx0" brushRef="#br0" timeOffset="1162.2728">1535 16175 0,'53'35'15,"35"-17"-15,18-18 16,17 0 0,-52 0-16,34-18 15,-34 1 1</inkml:trace>
  <inkml:trace contextRef="#ctx0" brushRef="#br0" timeOffset="1367.1103">1923 16016 0,'35'18'16,"0"-1"-16,36 1 15,-18 0 1,35 35-16,-53-36 16,18 19-16,-35-1 15,-18 18-15,0-36 16,-18 36-1,-17-35-15,-18 17 16</inkml:trace>
  <inkml:trace contextRef="#ctx0" brushRef="#br0" timeOffset="1757.8594">1658 17674 0,'35'35'15,"36"-17"-15,-1 0 16,-17-1-16,53-17 15,-18 0 1,-52-17-16,-1 17 16</inkml:trace>
  <inkml:trace contextRef="#ctx0" brushRef="#br0" timeOffset="1981.0818">2064 17498 0,'0'17'15,"35"1"-15,-17-18 16,70 35-16,-53-17 16,0 0-16,-17-1 0,17 19 15,-17 16-15,-18-16 16,0-1-16,-18 0 16,1 1-16,-36 16 15,18-16-15,-1-1 0,-17-17 16,18 17-16,-71 0 15</inkml:trace>
  <inkml:trace contextRef="#ctx0" brushRef="#br0" timeOffset="4604.1565">6050 14728 0,'-17'0'15,"-1"0"1,0 0-1,36 0 64,-18-17-64,18 17 1,-1 0-1,1 0 1,35 0-16,-36 0 16,36-18-16,-35 18 15,52-17-15,-34 17 16,52 0 0,-53 0-16,18 0 0,-18 0 15,18 0-15,36 17 16,-19-17-16,36 0 15,-53 18-15,70-18 16,-52 0-16,70 0 16,-70 0-16,105 0 15,-88 0-15,0 0 16,89 0-16,-71 17 16,105-17-16,18-17 15,-105 17-15,-1-18 16,-17 18-16,124-17 15,-142 17-15,18 0 16,88-18-16,-106 18 16,53-18-16,-88 18 15,-18 0-15,0 0 0,-17 0 16,0-17 0,-36 17-1,-17 0 1,17 0-16,-35 0 15</inkml:trace>
  <inkml:trace contextRef="#ctx0" brushRef="#br0" timeOffset="5251.8782">5874 14887 0,'-18'0'0,"18"-17"32,18 17-17,17 0 1,0 0 0,71-18-16,-53 18 15,18 0-15,123 18 16,-71-18-16,1 0 15,34 17-15,195-17 16,-176-17-16,34 17 0,-17-18 0,18 18 16,211-35-1,-229 17-15,0 18 0,-17-18 16,-19 18-16,89 0 16,-158 0-16,-19 0 0,-17 0 15,-18 0-15,1 0 16,-54 0-1,-53 18 1,36-18-16</inkml:trace>
  <inkml:trace contextRef="#ctx0" brushRef="#br0" timeOffset="6736.1577">10283 14358 0,'-17'0'16,"52"18"15,0-1-31,18 1 0,0 0 16,0-1-16,-18 1 15,18 0-15,-17-1 0,-19 1 16,1 17-16,0-17 0,-18 35 15,-18-36-15,-35 54 16,18-54-16,17 19 16,-17 17-16,17 0 15,36-36 1,-1 19-16,19-19 0,-1 1 0,0-18 16,1 17-16,16-17 15,-16 0-15,34 0 16,-34-17-1,-19-1-15</inkml:trace>
  <inkml:trace contextRef="#ctx0" brushRef="#br0" timeOffset="6889.3844">10354 14799 0,'18'0'0,"35"0"16,-18-18-1,0 18-15,36-17 16,-18-1-16,-18 18 16,0-18-16,0 18 0</inkml:trace>
  <inkml:trace contextRef="#ctx0" brushRef="#br0" timeOffset="7235.1752">10954 14041 0,'35'0'16,"18"0"0,-18 0-16,1 0 15,34-18-15,-35 0 16,-17 18-1</inkml:trace>
  <inkml:trace contextRef="#ctx0" brushRef="#br0" timeOffset="7501.6082">10901 14076 0,'0'53'15,"-18"0"1,18 17-16,18-34 16,-1-1-16,36 0 15,-35-17-15,17-1 16,18 1-1,-35-18-15,17 0 16,-17 0-16</inkml:trace>
  <inkml:trace contextRef="#ctx0" brushRef="#br0" timeOffset="7701.6173">11342 14129 0,'-18'17'0,"18"36"15,0-35-15,18 35 16,-18-35-16,17 17 16,1-35-1</inkml:trace>
  <inkml:trace contextRef="#ctx0" brushRef="#br0" timeOffset="8097.085">11465 13917 0,'36'-18'15,"-19"18"1,18 0-16,18-17 16,-35 17-16,17 0 0,-17-18 15,17 36 1,-17-1-16,0 1 16,-18 17-16,0-17 15,0 17-15,0 18 16,0-35-16,17 52 15,18 1 1,-17-53-16,35 35 16,-35-53-16,-1 35 15,1-35-15,-18 17 16,-35-17 0,17 0-16,-17 0 15,-18 0 1,18 0-16</inkml:trace>
  <inkml:trace contextRef="#ctx0" brushRef="#br0" timeOffset="12457.2598">14640 14676 0,'0'-36'16,"0"19"-16,0-19 15,-17 36-15,17-17 16,-18 17-16,0 0 0,-35 0 16,36 17-16,-36 36 15,35-35 1,1 17-16,17 36 16,0-36-16,0-17 0,17 17 15,19-17 1,-1-18-16,-18 0 0,1 0 15,17-18-15,-35 0 16,18-17-16,-18 17 0,18-17 16,-18 17-16,0 1 15,17 34 1,1 36 0,0 0-16,17-17 15,0 69-15,-17-52 16,-1 36-1,-17-19-15,0-35 16,-17 1-16,-1-19 0,-17 19 16,0-36-1,17 0-15,-53 0 16,36-18-16,0 0 0,-18-17 16,35 0-1,18 17-15,0-17 0</inkml:trace>
  <inkml:trace contextRef="#ctx0" brushRef="#br0" timeOffset="12775.867">14940 14111 0,'0'-18'16,"0"1"-16,0 34 15,-17 72 1,17-36 0,0 17-16,0 54 15,0-54-15,0 54 16,17-71-16,1 35 15,-1-53-15,1 18 16,17-35-16,-17-18 0,17 0 16,-17 0-1</inkml:trace>
  <inkml:trace contextRef="#ctx0" brushRef="#br0" timeOffset="13108.1083">15169 14429 0,'36'-18'15,"-19"18"1,19-18-16,-1 18 16,-17 0-16,17 18 15,-35 0-15,17 17 16,-17-17-16,0 17 15,-17-18-15,17 36 16,-18-35-16,1 17 16,17-17-16,0 17 15,17-17-15,18 17 16,-17-35-16,17 18 16,-17-18-16,17 17 15,-17-17-15,-18-17 31</inkml:trace>
  <inkml:trace contextRef="#ctx0" brushRef="#br0" timeOffset="13276.1447">15169 14676 0,'18'0'16,"0"0"-16,-1 0 0,36-36 15,-17 36-15,34-17 16,-35-1 0,-17 18-16</inkml:trace>
  <inkml:trace contextRef="#ctx0" brushRef="#br0" timeOffset="13529.4518">15487 14041 0,'53'17'16,"-18"1"-16,0 17 0,18 36 16,-17-18-16,-19 0 15,19 70-15,-19-70 16,-17 17-16,0 36 15,-17-70-15,-1 34 16,18-35-16,-18 1 16</inkml:trace>
  <inkml:trace contextRef="#ctx0" brushRef="#br0" timeOffset="13730.1222">15928 14464 0,'18'18'0,"34"-18"16,-16 0-16,-1-18 15,18 18-15,-35 0 16,17 0-16</inkml:trace>
  <inkml:trace contextRef="#ctx0" brushRef="#br0" timeOffset="13863.6819">15998 14623 0,'36'35'15,"-1"-35"-15,0 0 16,36 0-16,-36-18 15,0 18-15,1-17 0</inkml:trace>
  <inkml:trace contextRef="#ctx0" brushRef="#br0" timeOffset="14370.6027">16475 14393 0,'17'0'15,"36"0"-15,53 18 16,0 0 15,-71-1-31,-35 36 16,-17-18-16,-36 36 15,0-18 1,35-35-16,0 17 16,1-18-16,17 19 15,17-19-15,19 19 16,-1-36-16,-17 0 0,52 17 16,-34-17-16,-1-17 15,-18 17-15,19 0 0,-19 0 16,-34 0-1,-1 0 1</inkml:trace>
  <inkml:trace contextRef="#ctx0" brushRef="#br0" timeOffset="14548.0452">16581 14640 0,'35'0'0,"-18"0"16,19 0-16,-19 0 0,72-17 16,-36 17-16,52 0 15,-69 0-15,-1-18 16</inkml:trace>
  <inkml:trace contextRef="#ctx0" brushRef="#br0" timeOffset="15560.7095">13864 15505 0,'35'35'16,"-17"0"-16,0-17 15,-1 17-15,19 18 16,-19-53-16,1 18 16,0-18-16</inkml:trace>
  <inkml:trace contextRef="#ctx0" brushRef="#br0" timeOffset="15694.9396">14041 15558 0,'0'35'16,"35"0"0,-35-17-16,35 17 0</inkml:trace>
  <inkml:trace contextRef="#ctx0" brushRef="#br0" timeOffset="15960.6592">14235 15505 0,'0'17'0,"17"71"16,1-35-16,0 53 16,-1-35-1,1 70-15,-18-88 16,17 17-16,-17-34 16,18-19-16,-18 19 15,18-36-15</inkml:trace>
  <inkml:trace contextRef="#ctx0" brushRef="#br0" timeOffset="16155.0752">14534 15946 0,'0'17'0,"18"54"16,-18-54-16,18 1 0,-1 17 15,1-17 1,0-18-16,-1 0 0,1-18 16,-18 1-1,0-19-15</inkml:trace>
  <inkml:trace contextRef="#ctx0" brushRef="#br0" timeOffset="16266.0041">14552 15540 0,'18'0'16,"-1"0"-16</inkml:trace>
  <inkml:trace contextRef="#ctx0" brushRef="#br0" timeOffset="16544.8137">14799 16051 0,'0'-17'15,"0"-1"-15,0-17 16,0 17-16,0-17 0,0 17 16,18-17-16,-18 17 15,17 1-15,1 17 16,0 17-1,-1 1-15,-17 0 0,18-1 16,-18 19-16,18 16 16,-1-34-16,1 17 15,-18-17-15,17-18 16,1 0-16</inkml:trace>
  <inkml:trace contextRef="#ctx0" brushRef="#br0" timeOffset="16844.5567">15081 15963 0,'36'18'16,"16"-18"-16,1-35 16,0-1-1,-35 1-15,0 0 16,-18 17-16,-18 0 15,0 1-15,-35-1 16,36 18-16,-1 18 16,-17-1-16,0 19 15,35-1-15,0 18 16,0-35-16,17 17 16,36 0-16,-35-17 15,52-1-15,-34-17 16,-1 0-16</inkml:trace>
  <inkml:trace contextRef="#ctx0" brushRef="#br0" timeOffset="17263.3061">15540 15910 0,'-18'0'16,"1"0"-16,-1 0 15,0 18-15,18 17 16,18 0-1,17-17 1,-17 0-16,17-18 16,-17 0-16,-1 0 0,-17-18 15,18 18-15,-18-35 16,0 17 0,-18-17-16,1 35 15,-1 0 1,36 35-1,-1-17-15,1-1 16,35 19-16,-18-36 16,-17 0-16,0 0 15,17 0-15,-18 0 0,-17-36 16,0 19-16,-17-18 16,-1-1-16,1 1 15,-1 17-15,18-17 16,0 17-16,18 18 15,34-17 1,-34 17-16,0 0 0,35 0 16</inkml:trace>
  <inkml:trace contextRef="#ctx0" brushRef="#br0" timeOffset="18407.3717">16704 15734 0,'-35'-18'16,"17"18"-1,0 18-15,-17-18 0,0 53 16,0 17 0,35-34-16,0-1 0,0-17 15,35 17 1,0-18-16,-17-17 0,17 0 0,0 0 16,18-17-1,-35-18-15,0 17 0,-18 0 16,0-17-16,0-18 15,-18 18-15,0 17 0,1 1 16,-1-1-16,0 18 0,-17 18 16,35-1-16,-18 36 15,36-35 1,17 17-16,1-17 16,52 17-16,-53-17 15,18-18-15,18 0 16,-18 0-1,-36 0-15,1-36 16,-18 19-16,-18-1 16,1-17-1,-1 35-15,0 0 0,1 0 16,-1 0 0,18 17-16,18 1 15,17 0 1,-17-1-16,-1-17 0,1 0 15,-1 18-15,19-18 16,-36-18 0,0 1-1,0-1 1,17 0 0,1 18-16,0-17 15,-1-1-15,36 0 16,-18 1-16,-17-1 0,17 1 15,-17 17-15,0-18 16,-18 0 0,-18 18-1,0-17-15</inkml:trace>
  <inkml:trace contextRef="#ctx0" brushRef="#br0" timeOffset="18552.3148">17233 15628 0,'35'106'16,"1"-18"0,-1 18-16,0-71 15,1 18-15,17-35 16,-36-18 0</inkml:trace>
  <inkml:trace contextRef="#ctx0" brushRef="#br0" timeOffset="18695.682">17498 15893 0,'17'17'16,"-17"1"-16,36 0 16,-19-1-16,19 1 15</inkml:trace>
  <inkml:trace contextRef="#ctx0" brushRef="#br0" timeOffset="18868.5501">17498 15610 0,'0'0'0,"0"-17"0,17 17 16,-17-18-1,18 18-15,0 0 16</inkml:trace>
  <inkml:trace contextRef="#ctx0" brushRef="#br0" timeOffset="19765.2446">17639 15946 0,'35'17'16,"-17"1"0,-1-18-16,1-18 15,0 1-15,-1-1 16,-17-17-16,0 17 16,0-17-1,0 17-15,0 0 16,0 1-16,18 17 15,0 0-15,17 17 16,-17-17-16,17 36 16,-18-36-16,19 17 15,-36 1-15,0 0 16,0-1 0,-18-17-16,18 18 15,-18-18-15,18 18 0,0-1 16,18-17-1,0 0 1,-1 0 0,1-17-16,0-1 0,-1 18 15,1-35 1,-18 17-16,18 0 0,-18 1 16,0-1-1,17 36 16,1-18-31,0 0 16,17 0-16,-35-18 16,17 18-16,1-18 0,-18 1 15,0-36 1,0 18-16,0-1 0,0 1 16,0-18-16,-18-35 15,1 35-15,-1 0 0,18 18 16,-17-18-16,-19 18 15,36 17-15,-17 36 16,17 17-16,0 0 0,0 89 16,17-71-16,19 70 15,-19-70 1,1 0-16,17 17 16,-35-34-16,0-19 0,0 1 15,-18-18 1,1 0-16,17-18 15,-18 1-15,18-1 16,18-17-16,-1 35 16,1 0-1,0 0-15,-1 0 16,19 0 0,-19 0-16,1 0 0,0 0 0,-1 17 15,1-17-15,-18 18 0,17 0 16,1-1-1</inkml:trace>
  <inkml:trace contextRef="#ctx0" brushRef="#br0" timeOffset="19882.2345">18344 15593 0,'0'-18'15,"0"36"1</inkml:trace>
  <inkml:trace contextRef="#ctx0" brushRef="#br0" timeOffset="20326.0619">18450 15804 0,'0'36'16,"0"-19"-16,18 1 15,0 0-15,-1-18 0,1 0 16,-1 0-16,1-18 16,0 0-1,-18 1-15,-18-19 16,0 1-16,1 18 15,-1-1-15,1 18 16,-1 0-16,18 18 16,18-1-16,17 18 15,-18-17-15,36 0 16,-17-18-16,-1 0 16,-17 17-16,17-17 0,-17 0 15,34 0-15,-34 0 16,0-17-1,-1 17-15,1-18 16,0 18 0,-1 18-1,1-1 1,0 1-16,-18 0 31</inkml:trace>
  <inkml:trace contextRef="#ctx0" brushRef="#br0" timeOffset="21315.7243">14393 16598 0,'-35'-53'15,"17"18"1,-34 35 0,52 18-16,-36 35 15,36-18-15,18 71 16,17-36-16,18 36 0,-35-53 16,35 18-1,-36-36-15,19 0 16,-36-17-16,-18-18 15,-35 0 1,35-18-16,1 0 0,-19 1 16,19-1-16,-1 1 15,1-1-15,17 0 0,0 1 16,17-1-16,54-17 16,-54 35-16,54-18 15,-36 18-15,0 0 16,1-18-1,-1 18-15,-17 18 16,-18 0 0,17-1-1,1 1 1,0 17 0,-1-17-16,18 0 15,-17-1-15,0-17 16,-18-17-1,0-1-15,0 0 16,0 1-16,0-1 16,0 0-1,17 18-15,-17-17 16,18 17-16,0 17 16,-1-17-16,-17 18 15,36-18 1,-19 0-16,1 0 15,0 0 17,-1 0-17,1 0 1,17 18 0,-17-18-16,-1 17 15</inkml:trace>
  <inkml:trace contextRef="#ctx0" brushRef="#br0" timeOffset="21654.8574">15099 16880 0,'0'18'16,"-18"0"-16,18-1 15,18-17-15,17 18 16,0-18-1,18 0-15,-35 0 16,17-18 0,-17 1-16,-18-1 15,-18 18 1,1 0-16,34 0 31,19-18-15,-1 18-16,-18-17 0,19 17 15,-19 0-15,19-18 16,-19 18 0,-34-17-1</inkml:trace>
  <inkml:trace contextRef="#ctx0" brushRef="#br0" timeOffset="21811.1381">15363 16686 0,'18'53'0,"0"18"16,-1-1-1,1-17 1,-18-17-16,35-19 16</inkml:trace>
  <inkml:trace contextRef="#ctx0" brushRef="#br0" timeOffset="21937.8645">15540 16916 0,'35'17'16,"-17"-17"-16,17 0 16</inkml:trace>
  <inkml:trace contextRef="#ctx0" brushRef="#br0" timeOffset="22038.1051">15593 16792 0,'-18'-35'16,"18"17"-1,0 1-15</inkml:trace>
  <inkml:trace contextRef="#ctx0" brushRef="#br0" timeOffset="22294.7389">15752 16951 0,'17'0'15,"1"-18"1,17-17-1,-35 0 1,0 0-16,-18-1 0,1 19 16,-1 17-1,1 0-15</inkml:trace>
  <inkml:trace contextRef="#ctx0" brushRef="#br0" timeOffset="22557.3574">15946 16933 0,'0'-17'32,"17"-19"-17,1 19 1,35-1-16,-36 1 15,19 17-15,-19 0 16,1 0 0,0 17-16,-18 1 0,0-1 15,17 1-15,-17 0 16,18-1-16</inkml:trace>
  <inkml:trace contextRef="#ctx0" brushRef="#br0" timeOffset="22738.8744">16387 16334 0,'0'17'16,"17"-17"-1</inkml:trace>
  <inkml:trace contextRef="#ctx0" brushRef="#br0" timeOffset="22863.0753">16563 16351 0,'18'53'15,"-18"-35"1,0-1-16,-18 1 15,18 0-15</inkml:trace>
  <inkml:trace contextRef="#ctx0" brushRef="#br0" timeOffset="39189.288">6138 17745 0,'-35'17'15,"0"-17"1,0-17 0,35-1-16,0 0 0,0 1 15,0-1 1,17 18 0,18 0-1,36-17-15,-36 17 16,53 0-1,106 0-15,-52 0 16,-54 0-16,88 0 16,-70 0-16,141 0 15,-106-18-15,141 18 16,-141 0 0,18 18-16,123-1 15,-141-17-15,142 18 16,-142-1-16,123-17 15,-140 0-15,70 0 16,-106 0-16,0 0 16,-17 0-16,35 0 15,-89 0-15,19 0 0,-19 0 16,-34 0 0,-19 0-16</inkml:trace>
  <inkml:trace contextRef="#ctx0" brushRef="#br0" timeOffset="39863.5802">5980 17851 0,'-18'0'16,"36"0"0,17-18-1,-17 18-15,17 0 0,18-18 16,-18 18-16,18 0 16,70 0-16,-52 0 15,17 18-15,0-18 0,1 0 16,140 18-16,-106-18 15,142 17-15,-124 1 16,18-1-16,158 19 16,18-19-1,-176 1-15,18-18 0,-19 18 16,-17-1-16,0-17 16,1 18-16,-19 0 0,106-1 15,-140 1-15,69 0 16,-87-18-16,-36 0 0,36 17 15</inkml:trace>
  <inkml:trace contextRef="#ctx0" brushRef="#br0" timeOffset="50250.9562">10742 17463 0,'-35'0'16,"17"0"-16,1 0 0,-1 0 16,18 17-16,18-17 15,-1 0-15,18 0 16,36 18-16,-18-18 16,35 35-16,-53-17 15,36 17 1,-36-17-16,-17-18 0,0 17 15,-18 1-15,0 35 16,-18-36-16,0 19 0,1-1 16,-36 36-16,35-36 15,18 18 1,0-18-16,0-17 0,18 35 16,17-36-16,18 1 15,-18-18-15,18 0 16,-18 0-16,1-18 15,-19 18-15,1-35 16</inkml:trace>
  <inkml:trace contextRef="#ctx0" brushRef="#br0" timeOffset="50462.7622">10830 17815 0,'18'0'16,"17"0"-1,36-17 1,-36-1-16,0 18 16,18-18-16,18 1 15,-54 17-15,19 0 0,-19 0 16</inkml:trace>
  <inkml:trace contextRef="#ctx0" brushRef="#br0" timeOffset="50906.7092">11501 17233 0,'17'-17'16,"1"17"-16,35-18 15,-18 0-15,0 18 16,1-17-16,-19 17 0,1 0 16,0 0-16</inkml:trace>
  <inkml:trace contextRef="#ctx0" brushRef="#br0" timeOffset="51148.5672">11553 17216 0,'0'52'16,"-17"1"0,17-17-16,0-1 15,17 0 1,1-17-16,17-18 15,-17 18-15,0-18 0,17 0 0,18 0 16,-35-18-16,-1 18 16,1-18-16</inkml:trace>
  <inkml:trace contextRef="#ctx0" brushRef="#br0" timeOffset="51602.4096">11906 17198 0,'18'0'16,"17"0"-16,18 0 15,-35 0-15,-1 18 16,-17-1-1,0 1-15,0-1 16,-35 19-16,17-19 16,18 1-16,-17 0 15,34-18 1,1 0-16,17 0 16,1-18-1,-19 18-15,19 0 16,-19 0-1</inkml:trace>
  <inkml:trace contextRef="#ctx0" brushRef="#br0" timeOffset="52013.7795">12241 17092 0,'18'0'16,"0"0"-1,17 0 1,-17 0-16,-1 0 16,-17 18 15,0-1-31,0 1 15,0 0-15,0-1 16,0 1-16,0 17 16,0-17-16,18-1 0,-18 19 0,18 17 15,-18-36 1,17 19-16,-17-19 0,18 1 16,-18 0-16,0-1 15,0 1-15,-18-18 16,-17 17-1,17-17-15,1-17 16,-19 17-16,19 0 16,-1 0-16</inkml:trace>
  <inkml:trace contextRef="#ctx0" brushRef="#br0" timeOffset="59560.1408">14252 7814 0,'0'-18'62,"18"18"-46,0 0-16,-1 0 0,1 0 15,-1 0-15,19 0 0,52 0 16,18 0 0,-53-17-16,0 17 15,-1 0-15,19 0 16,-53 0-16,17 17 16</inkml:trace>
  <inkml:trace contextRef="#ctx0" brushRef="#br0" timeOffset="61461.9205">2381 9578 0,'-17'-18'15,"-1"18"-15,0 0 31,54 0-15,34 18 0,-17 0-1,18-18-15,17 0 0,0 0 0,106 0 16,-88 0 0,0-18-16,52 18 15,-87 0-15,-18 35 16</inkml:trace>
  <inkml:trace contextRef="#ctx0" brushRef="#br0" timeOffset="69098.0116">3228 12524 0,'18'-18'15,"-18"0"-15,0 1 16,0-1-16,0 0 15,-36 18 1,19-17-16,-19 17 16,19 0-16,-19 0 15,19 0-15,-18-18 0,-1 18 0,-52-17 16,18 17 0,52 0-16,-17-18 15,-1 18-15,1 0 16,0 18-16,17-18 0,0 17 15,1-17-15,17 35 16,-18-35-16,18 18 16,18 17-16,-18-17 15,0 0-15,0 35 16,0-18-16,0 18 16,0 0-16,-18 70 15,18-35-15,-17-17 0,-1 17 16,18 0-16,-18-17 0,18 17 15,0 71-15,0-71 16,-17 88 0,17-87-16,0-1 0,-18 0 0,18 0 15,-18 89 1,18-89-16,0 0 0,18-18 16,-18 1-16,18 52 15,-18-70-15,0 0 0,17-17 16,-17 17-16,0-1 15,0-16-15,0-19 16,0 19-16,18-19 0,-18 19 16,18-19-16,17 1 15,0-1 1,0 1-16,18 0 0,-35-1 16,53 1-1,-54-18-15,36 18 16,-18-18-16,-17 0 15</inkml:trace>
  <inkml:trace contextRef="#ctx0" brushRef="#br0" timeOffset="85148.6747">21149 4498 0,'-18'-53'0,"18"35"15,-17 1-15,-19-36 16,19 35-16,-36 1 16,18 17-16,-36 17 15,36 1-15,-36 70 16,36-35-16,17 0 16,1 53-16,17-36 15,0-34-15,17-1 16,1-18-16,17 1 15,-17 0-15,17-36 0,-17 18 16,35-53 0,-36 18-16,1 17 0,0-52 15,-1 52 1,-17-17-16,0 17 0,0 36 31,18 17-15,-18-17-16,18 17 15,17 0 1,-18-17-16,1 0 0,0-1 0,-1-17 16,1 0-16,0 0 15</inkml:trace>
  <inkml:trace contextRef="#ctx0" brushRef="#br0" timeOffset="85364.5861">21308 3863 0,'0'-18'16,"0"1"0,35-1-1,0 18-15,36-18 16,-53 18-16,34 0 15,-34 0-15</inkml:trace>
  <inkml:trace contextRef="#ctx0" brushRef="#br0" timeOffset="85533.8663">21396 3933 0,'0'53'16,"18"0"-1,-1-35-15,-17 0 0,18-1 16,17 19-16,-17-36 16,17 0-16,0 17 15,-17-17-15</inkml:trace>
  <inkml:trace contextRef="#ctx0" brushRef="#br0" timeOffset="85697.7935">21678 3951 0,'18'35'15,"-18"-17"-15,0 17 16,0-17-16,17 0 16,1-18-16,0 0 15</inkml:trace>
  <inkml:trace contextRef="#ctx0" brushRef="#br0" timeOffset="86003.5398">21819 3845 0,'18'-17'0,"0"17"16,17-18-1,-17 18-15,34 0 16,-34 0-16,0 18 15,-1-1-15,-17 36 16,18-18-16,-18 18 16,18-17-16,-1 17 15,-17-18-15,0 0 16,0-17-16,0-1 16,-17-17-1,-1 0 1,0-17-1,1 17-15,-1 17 16</inkml:trace>
  <inkml:trace contextRef="#ctx0" brushRef="#br0" timeOffset="86203.2781">22348 4339 0,'36'0'16,"-19"0"-16,1 0 16,0 0-16,17 0 15</inkml:trace>
  <inkml:trace contextRef="#ctx0" brushRef="#br0" timeOffset="86310.2481">22419 4516 0,'35'17'15,"-17"-17"1,0 18-16,17-18 16</inkml:trace>
  <inkml:trace contextRef="#ctx0" brushRef="#br0" timeOffset="86893.1275">23178 4163 0,'17'0'16,"1"0"-16,52 0 15,-34 0-15,17 17 16,-18 1-16,-18 0 16,1 17-16,0-17 0,-18 17 15,0 0-15,-18 53 16,0-52-16,1-1 0,-1 0 16,1 36-1,17-36-15,0 18 16,17-35-16,1-1 0,17 1 15,0-18-15,-17 0 16,17 0 0,-17-18-16,-18 1 0</inkml:trace>
  <inkml:trace contextRef="#ctx0" brushRef="#br0" timeOffset="87010.6861">23248 4533 0,'18'0'15,"35"0"-15,0 0 16,35-17-16,-35-1 16</inkml:trace>
  <inkml:trace contextRef="#ctx0" brushRef="#br0" timeOffset="87255.0367">23760 3828 0,'35'-18'16,"35"0"-1,1 1 1,-36-1-16,1 0 15,-19 18 1,-34 0-16</inkml:trace>
  <inkml:trace contextRef="#ctx0" brushRef="#br0" timeOffset="87416.4901">23813 3828 0,'17'35'16,"1"18"-16,-1-18 0,19 18 15,-19-35-15,-17-1 16,36 1 0,-19 0-16,1-18 0,0 0 15,-1 0-15,1 0 16</inkml:trace>
  <inkml:trace contextRef="#ctx0" brushRef="#br0" timeOffset="87666.0718">24253 3881 0,'0'35'16,"0"-18"-16,0 1 15,0 0-15,0-1 16,0 1-16,18 0 0,-18-1 16,18-17-1,-1 0-15</inkml:trace>
  <inkml:trace contextRef="#ctx0" brushRef="#br0" timeOffset="88001.5994">24359 3722 0,'18'-18'31,"0"18"-31,-1 0 16,19 0-1,-19 0-15,18 18 16,-35-1-16,18 1 0,0 35 15,-18-35 1,17 17-16,-17 18 16,18-18-16,0-17 0,-18 17 15,17 0-15,1 1 16,0-19-16,-18 1 16,-18-18-1,0 0 1,1 0-16,-1 0 15,0 0-15,1 0 16,17 18-16,-18-18 0</inkml:trace>
  <inkml:trace contextRef="#ctx0" brushRef="#br0" timeOffset="89273.1879">25100 4322 0,'35'0'15,"-17"0"-15,0 0 0,35 0 16,-36-18 0,1 36-1</inkml:trace>
  <inkml:trace contextRef="#ctx0" brushRef="#br0" timeOffset="89396.8788">25118 4551 0,'35'0'16,"18"0"0,0 0-16,-35-18 0</inkml:trace>
  <inkml:trace contextRef="#ctx0" brushRef="#br0" timeOffset="90564.2573">26194 4039 0,'0'-17'0,"17"-19"15,-17 19 1,0 52 15,0 0-31,0 18 16,-17 71-16,17-71 16,0 70-16,0-70 15,0-18-15,17 53 16,1-70-16,0 17 15,17-35-15,0 0 16,-17 0-16,17-17 16,-17-1-16,-1 0 15,1 18-15,0 0 16,17 18 0,-17-18-16,35 18 15,-18-1 1,-18-17-16,36-17 0,-35 17 15,17-53 1,-35 18-16,0-54 16,-17 54-16,-1-18 0,0 18 15,1 0-15,-19-36 16,19 53-16,17 1 0,-18-1 16</inkml:trace>
  <inkml:trace contextRef="#ctx0" brushRef="#br0" timeOffset="90947.5137">26811 3634 0,'0'0'0,"18"0"31,17-18-15,0 18-16,1 0 15,17-18-15,-18 18 0,35-17 16,-52 17-16,0 0 16,-18-18-16</inkml:trace>
  <inkml:trace contextRef="#ctx0" brushRef="#br0" timeOffset="91137.6145">26935 3687 0,'0'52'16,"0"-16"-16,0-19 0,17 36 16,1-17-1,-18-19-15,35 1 16,-17-1-16,-1-17 0,19 18 15,-19-18-15,1 0 16,0-18-16,-1 18 16</inkml:trace>
  <inkml:trace contextRef="#ctx0" brushRef="#br0" timeOffset="91331.5381">27323 3704 0,'0'18'0,"0"-1"15,0 1-15,0 17 16,0-17-16,35 17 16,-35-17-16,18-18 15</inkml:trace>
  <inkml:trace contextRef="#ctx0" brushRef="#br0" timeOffset="91648.614">27428 3634 0,'18'-18'16,"17"0"-1,1 1 16,-19 17-31,1 0 0,0 17 16,-1 19 0,-17-1-16,18 0 15,0 0-15,-18-17 16,17 35 0,1-35-16,-18 17 0,0-17 15,0 17-15,0-18 31,-18-17-31,1 0 16,17-17-16,-18 17 0,0 0 31</inkml:trace>
  <inkml:trace contextRef="#ctx0" brushRef="#br0" timeOffset="92855.753">27711 4269 0,'17'17'32,"19"36"-17,-19-18 1,1 1-16,52 17 16,-34-18-16,34 18 15,-52-36-15,17 1 0,-17 0 16,-18-1-16</inkml:trace>
  <inkml:trace contextRef="#ctx0" brushRef="#br0" timeOffset="93055.735">27940 4269 0,'-18'17'0,"-35"54"16,36-36-16,-18-17 16,-18 52-1,35 1-15,0-54 16,36 36-16,0-35 16</inkml:trace>
  <inkml:trace contextRef="#ctx0" brushRef="#br0" timeOffset="93294.7239">28557 4357 0,'36'0'0,"-1"0"15,35 0-15,-34 0 16,70-18-16,-71 18 16,0-17-16,-17-1 15,-18 0 1,-35 18-16</inkml:trace>
  <inkml:trace contextRef="#ctx0" brushRef="#br0" timeOffset="93484.3404">28698 4163 0,'18'53'15,"17"35"1,-17-18 0,0-34-16,-1 52 15,1-53-15,0 18 16,-1-35-16,1 17 15</inkml:trace>
  <inkml:trace contextRef="#ctx0" brushRef="#br0" timeOffset="93895.1964">29210 3828 0,'18'35'0,"17"71"15,-35-53-15,0 0 0,18 0 16,-18 70-16,0-70 16,17 53-1,-17-53-15,18 0 16,-18-36-16,0 1 15,17-36-15,1 1 16,0-19-16,35 19 16,-36 17-16,54 0 15,-36 17-15,36 19 16,-54-1-16,19 0 16,-36-17-16,0-1 15,-36 1 1,1-18-16,0 0 0,-18 18 15,18-18-15,-1 0 0,1 0 16,0 0-16,17 0 0,0-18 16,1 18-1</inkml:trace>
  <inkml:trace contextRef="#ctx0" brushRef="#br0" timeOffset="94268.2508">29845 3651 0,'0'-17'15,"18"17"1,17 0-1,-17-18-15,-1 18 0,36-18 16,-35 18-16,17-17 16</inkml:trace>
  <inkml:trace contextRef="#ctx0" brushRef="#br0" timeOffset="94513.0824">29863 3581 0,'0'17'0,"0"1"15,0 35-15,0-18 16,0 36 0,0-36-16,17 18 15,-17-18-15,36 0 16,-19-17-16,36 0 15,-35-18-15,-1 17 0,19-17 16,-19-17 0,1 17-16</inkml:trace>
  <inkml:trace contextRef="#ctx0" brushRef="#br0" timeOffset="94701.4671">30233 3687 0,'0'35'16,"18"0"-16,-18-17 0,17 17 15,-17-17 1,18-1-16,0 1 16,-1-18-16,19 0 15</inkml:trace>
  <inkml:trace contextRef="#ctx0" brushRef="#br0" timeOffset="95040.7199">30427 3581 0,'35'0'31,"-17"-18"-31,0 18 0,17 18 16,-17-18-16,-1 0 15,-17 17-15,18-17 16,-18 18-16,17 0 16,-17 17-16,0 0 15,18 36-15,-18-36 16,35 53 0,-17-53-16,17 18 15,-17-17-15,-18-19 16,18 1-16,-18 0 15,-18-18 1,0 0 0,1-18-1,-1 18-15,-17 0 16</inkml:trace>
  <inkml:trace contextRef="#ctx0" brushRef="#br0" timeOffset="96503.8453">21202 6473 0,'0'0'0,"0"-17"0,0-36 16,-18 35-16,-17-17 15,0 35-15,-18 18 16,18-1-16,-1 19 16,-34 69-16,52-52 15,0 0-15,1 53 16,34-71-16,-17 1 0,53-1 16,-17-17-16,-1-18 15,0 0-15,0 0 0,36-36 16,-36 1-1,-17-18-15,0 18 16,-18-36-16,0 54 16,-18-19-16,0 1 15,1 35-15,-1-18 16,18 36 0,0 17-16,0-17 15,18 0-15,35 35 16,-36-53-16,54 35 15,-36-35-15,18 0 16,-18-18-16</inkml:trace>
  <inkml:trace contextRef="#ctx0" brushRef="#br0" timeOffset="96692.9155">21502 5944 0,'35'-17'16,"-17"-1"-1,52-17 1,-52 17-16,17 18 16,-17-18-16</inkml:trace>
  <inkml:trace contextRef="#ctx0" brushRef="#br0" timeOffset="96815.5601">21572 5909 0,'36'71'0,"-19"17"15,19-53-15,-1 18 16,0-35-16,-17-1 16,17-17-1</inkml:trace>
  <inkml:trace contextRef="#ctx0" brushRef="#br0" timeOffset="97081.3054">21872 5909 0,'18'0'0,"0"18"15,-1-18-15,18 35 16,-35 0-1,0 1 1,-17-19-16,17 1 16,-18-1-16,18 1 15,18 0 1,-1-18 0,1 0-16,35-18 15,-18 0-15</inkml:trace>
  <inkml:trace contextRef="#ctx0" brushRef="#br0" timeOffset="97411.1777">22102 5838 0,'35'-17'16,"-18"17"-1,19-18-15,-1 1 16,-17 17-16,-1 0 15,1 17 1,-18 36 0,18-35-16,-1 17 0,1 36 15,-1-36-15,19 18 16,-36-36-16,17 1 16,-17 0-1,-17-18 1,-19 0-1,19-18-15,-1 18 0,-17 0 16,17 0-16,1 0 16,34 18-1</inkml:trace>
  <inkml:trace contextRef="#ctx0" brushRef="#br0" timeOffset="97622.2044">22719 6209 0,'35'0'15,"0"0"1,-17 0-16,35 18 0,-35-18 15,-18 17-15,0 1 16</inkml:trace>
  <inkml:trace contextRef="#ctx0" brushRef="#br0" timeOffset="97727.0717">22701 6368 0,'0'17'16,"36"1"-16,16-18 15,-16-18 1,-19 18-16,19 0 0,-19-17 15</inkml:trace>
  <inkml:trace contextRef="#ctx0" brushRef="#br0" timeOffset="98316.8176">23566 6279 0,'0'-17'16,"0"-1"0,17 18-16,54-17 15,-18 17-15,-18 0 16,-17 0-16,-1 17 0,-17 1 16,18-1-16,-18 19 0,-18 52 15,1 0 1,-1-53-16,18 1 15,0-1-15,0 18 16,0-35-16,18-1 0,-1 1 16,19-1-1,16 1-15,-34-18 16,0 0-16,-1 0 0,-34-18 16</inkml:trace>
  <inkml:trace contextRef="#ctx0" brushRef="#br0" timeOffset="98439.1198">23618 6597 0,'18'0'16,"17"-18"-1,1 18-15,52-35 16,-35 35-16,0-18 16,-18 18-16,0-17 0</inkml:trace>
  <inkml:trace contextRef="#ctx0" brushRef="#br0" timeOffset="98638.724">24112 5909 0,'36'-35'16,"-1"17"-16,0 18 0,18-35 15,-18 17 1,-17 18-16,0 0 16,-18-17-16</inkml:trace>
  <inkml:trace contextRef="#ctx0" brushRef="#br0" timeOffset="98766.1286">24183 5909 0,'18'53'16,"-18"-35"-16,35 35 15,0-36-15,0 1 16,-17-18-16,0 17 0,-1-17 16</inkml:trace>
  <inkml:trace contextRef="#ctx0" brushRef="#br0" timeOffset="99017.6405">24483 5927 0,'17'0'16,"1"0"-1,0 17 1,-18 1-16,0 0 0,0 17 16,-18-17-1,18-1-15,0 1 0,18-18 16,-18 17-1,17-17-15,1 0 0,17 0 16,1-17 0,-19-1-16</inkml:trace>
  <inkml:trace contextRef="#ctx0" brushRef="#br0" timeOffset="99356.7977">24730 5786 0,'17'0'16,"19"0"-1,-1-18-15,-17 18 16,17 0-16,-18 0 16,1 0-16,-18 18 15,0 17 1,0-18-16,0 1 0,18 17 15,-18-17-15,17 35 16,-17-18-16,0-17 0,18 0 16,-18-1-16,18 18 15,-18-17-15,0 0 16,-18-18 0,0 0-1,1 0-15,-1 0 0,-17-18 16,17 18-16,1 0 15</inkml:trace>
  <inkml:trace contextRef="#ctx0" brushRef="#br0" timeOffset="99723.6673">25259 6191 0,'18'0'15,"-18"18"1,52-18 0,-16 0-16,-1 0 0,-17 0 0,17 0 15,0 0 1,-17-18-16</inkml:trace>
  <inkml:trace contextRef="#ctx0" brushRef="#br0" timeOffset="99881.7819">25329 6368 0,'71'0'16,"-36"0"-16,53-18 15,-52 18 1,-36-18-16,17 18 0</inkml:trace>
  <inkml:trace contextRef="#ctx0" brushRef="#br0" timeOffset="101041.3543">26388 6015 0,'17'-53'15,"-17"18"1,0 17-16,-17 36 15,-1 17-15,1 88 16,17-52 0,0 88-16,17-89 15,18 54-15,1-71 16,17 17-16,0-52 16,17-18-1,-35 0-15,1-18 0,17-35 16,-36 36-16,-17-19 15,18-17-15,-18 36 16,0-1-16,-18 1 16,18 34-16,18 18 15,-1 18 1,19-35-16,-19 0 16,19 17-16,52 0 15,-53-35-15,0 0 0,1 0 16,-19 0-16,19-35 15,-19 17-15,-17 1 0,0-19 16,-17 1-16,-19-35 16,36 34-16,-17 1 15,-1-18-15,18 18 0,-18-18 16</inkml:trace>
  <inkml:trace contextRef="#ctx0" brushRef="#br0" timeOffset="101241.8348">27199 5750 0,'35'0'16,"-17"-17"-16,17 17 0,1-18 15,34 0 1,-35 18-16,1-17 0,-19 17 15</inkml:trace>
  <inkml:trace contextRef="#ctx0" brushRef="#br0" timeOffset="101386.4325">27305 5874 0,'18'70'15,"17"-17"-15,-17-35 16,17 0-16,-18-1 15,1-17-15,17 0 0,-17 0 16,0 0-16,-1 0 16</inkml:trace>
  <inkml:trace contextRef="#ctx0" brushRef="#br0" timeOffset="101619.6997">27658 5803 0,'0'18'16,"0"-1"-16,0 1 15,-18 17-15,18 1 16,-17-19-16,17 1 16,17 0-1,1-18-15,35 0 16,-36 0-16,1 0 15,17-18-15,-17 0 16</inkml:trace>
  <inkml:trace contextRef="#ctx0" brushRef="#br0" timeOffset="101964.6881">27852 5715 0,'17'-18'16,"1"18"-1,0 0-15,-1 0 16,19 18 0,-19-18-16,1 18 0,0-1 15,-18 1-15,17 0 16,-17 34-1,0-34-15,18 17 16,-18-17-16,0 17 16,-18-35 15,1 0-15,-1 0-16,0-17 15,1 17 1</inkml:trace>
  <inkml:trace contextRef="#ctx0" brushRef="#br0" timeOffset="102614.8459">27623 5821 0,'0'-18'0,"0"1"16,-18-1 0,0 0-1,-17 18-15,17 0 16,1 36-1,17-19-15,17 1 0</inkml:trace>
  <inkml:trace contextRef="#ctx0" brushRef="#br0" timeOffset="104149.6133">28222 6350 0,'-17'0'0,"-36"0"15,35 0-15,-35 18 16,35-1-16,-17 54 16,18-54-16,17 54 15,17-53 1,18 35-16,1-53 15,-1 17-15,0-17 0,18 0 16,-35 0-16,17-17 16,-17-1-1,-18-17-15,0 17 16,0 0-16,0 1 0,0-1 0,-18 18 16,1 0-16,17 18 15,0 17 1,0 0-16,35 18 15,0-35-15,36 17 16,-36-35-16,18 18 16,-18-36-16,-17 1 15</inkml:trace>
  <inkml:trace contextRef="#ctx0" brushRef="#br0" timeOffset="104355.6997">28540 5786 0,'17'0'16,"1"-18"-16,0 18 16,35-35-16,-18 35 15,-18-18-15,36 0 16,-35 18-16,0 0 0</inkml:trace>
  <inkml:trace contextRef="#ctx0" brushRef="#br0" timeOffset="104536.0903">28610 5821 0,'0'35'15,"18"0"-15,0 1 0,-1 17 16,18-36-16,1 36 15,-19-53 1,1 18-16,0-1 0,-1-17 16,1 0-16,0 0 15</inkml:trace>
  <inkml:trace contextRef="#ctx0" brushRef="#br0" timeOffset="104778.8852">28981 5803 0,'17'0'0,"-17"35"16,18-17-16,-18 0 15,18 17-15,-18-17 16,17-1 0</inkml:trace>
  <inkml:trace contextRef="#ctx0" brushRef="#br0" timeOffset="105162.56">29157 5627 0,'0'0'0,"18"0"0,-1 0 0,19 0 16,17 0-16,-18 0 15,-18 0-15,19 0 16,-19 35-16,-17-17 16,0 52-1,0-17-15,0-18 16,0 1-16,0-1 0,0 36 16,0-54-16,0 1 15,0 0-15,0-36 31,-17 18-31,17-18 16,-18 1-16,0 17 16,18-18-16,-17 18 15,17 18-15,-18-18 0</inkml:trace>
  <inkml:trace contextRef="#ctx0" brushRef="#br0" timeOffset="105496.4752">29633 6368 0,'18'0'16,"0"-18"-16,17 18 16,0 0-16,0-18 15,-17 18-15,17 0 16,-17 0-16,0-17 0,-1 17 15,1 0-15,0-18 16</inkml:trace>
  <inkml:trace contextRef="#ctx0" brushRef="#br0" timeOffset="105679.8555">29827 6191 0,'0'53'0,"18"-18"16,-18 18-16,18 18 16,-1-36-16,-17 18 15,18-18-15,0 1 0,17-19 0,-18 1 16,1 0-16,17-18 16</inkml:trace>
  <inkml:trace contextRef="#ctx0" brushRef="#br0" timeOffset="106073.2767">30304 6015 0,'35'106'16,"18"70"-1,-18-70 1,-17-18 0,-1-35-16,-17-35 0,18-18 15,0-18 1,-1-17 0,19 17-16,-19 18 0,54 0 15,-36 0-15,0 18 16,18 35-16,-17-36 15,-36 19-15,17-19 0,-34 36 16,-1-35 0,0-1-16,-35 1 0,18-18 15,-71 18-15,71-18 16,-36-18-16,54 0 16,-1 1-16,18-18 15</inkml:trace>
  <inkml:trace contextRef="#ctx0" brushRef="#br0" timeOffset="106388.1359">30956 5786 0,'18'0'16,"0"0"-1,17 0 1,0-18-16,-17 18 0,17 0 15,-17 0 1,-18-18 0</inkml:trace>
  <inkml:trace contextRef="#ctx0" brushRef="#br0" timeOffset="106569.6483">31009 5874 0,'0'70'15,"0"-52"-15,18 35 16,-1-35-16,-17-1 16,53 18-16,-35-35 15,0 18-15,35 0 16,-36-18-16,1 0 16,-1-18-16,1 18 15</inkml:trace>
  <inkml:trace contextRef="#ctx0" brushRef="#br0" timeOffset="107253.8327">31415 5821 0,'18'0'16,"17"0"-16,-18 0 15,1 0-15,0 0 0,-1 17 16,1 1-16,-18 0 16,0-1-1,-18 19-15,1-19 16,-1 1-16,0 0 0,1-1 16,17 1-1,17-18 1,1 0-16,0 18 0,17-18 0,18 0 15,-35 0 1,-1 0-16,1-18 0</inkml:trace>
  <inkml:trace contextRef="#ctx0" brushRef="#br0" timeOffset="107676.1831">31697 5750 0,'18'0'16,"17"-17"15,-17 17-31,-1 0 0,1 0 16,17 0-16,-17 0 15,-1 17-15,1-17 16,-18 18-1,0 0 1,0-1-16,18 18 16,-18-17-16,0 0 0,17 35 15,-17-18-15,0 18 16,18-35-16,-18 17 16,0-18-16,0 19 15,0-19-15,0 1 16,18-18-16,-36 0 15,0 0 1,1 0-16,-1 0 16,-17 0-1,-18 0-15,35 0 16,1 0-16,-19 0 16</inkml:trace>
  <inkml:trace contextRef="#ctx0" brushRef="#br0" timeOffset="108826.4726">30357 3687 0,'-18'0'16,"18"-18"-1,18 18 1,-18-18 15,0 36 16,0 0-47,0-1 16,0 36-16,0-35 15,17 17-15,1-17 16,-1-1 0</inkml:trace>
  <inkml:trace contextRef="#ctx0" brushRef="#br0" timeOffset="109895.9974">21343 4921 0,'0'18'16,"0"0"-1,-18 17 1,36 0-16,0-17 16,-1-18-16,19 17 15,-1-17 1,0 0-16,18 18 16,-18-18-16,1 0 0,-1 0 15,18 0-15,0 0 0,0 18 16,0-18-16,52 0 15,-34-18-15,35 18 16,-36-18-16,-17 18 16,0-17-16,18 17 0,-18-18 15,17 18-15,-17-18 0,18 18 16,52-17-16,-70 17 16,18 0-16,34 0 15,-52 0-15,0 0 16,53 0-16,-35 17 15,-18-17-15,52 0 16,-34 0-16,-18 0 0,17 0 16,72 0-16,-72 0 15,89 0 1,-89 0-16,19 0 0,69 18 16,-87-18-16,0 0 15,-19 0-15,72 18 16,-71-18-16,53 0 15,-71 0-15,0 0 16,0 0-16,-17 0 0,0 0 16</inkml:trace>
  <inkml:trace contextRef="#ctx0" brushRef="#br0" timeOffset="111535.6011">25135 5027 0,'-17'0'15,"-1"0"1,1 0-1,-1 0 1,0 0 0,1 0 15,-1 0-15,36 0-1,-1 0 16,1 0-15,-18 18-16,18-18 0,17 17 16,-18-17-16,54 18 15,-36-18 1,1 0-16,34 0 16,-35 0-16,18 0 0,35 0 15,-52 0-15,17 0 16,-18 0-16,18 0 0,0 0 15,35-18-15,-35 18 16,0 0-16,0 0 16,0-17-16,0 17 0,-1 0 15,1 0-15,0-18 0,-17 18 16,17 0-16,35 0 16,-53 0-16,36 0 15,-36 0-15,-18 0 16,54 0-16,-36 0 0,36 0 15,-36 0-15,18 0 16,-18 0-16,18 0 16,35 0-16,-35 0 15,88 0 1,-105 0-16,70-18 16,-71 18-16,18 0 15,17-17-15,-34 17 16,-1 0-16,18 0 15,-36 0-15,19 0 0,17 0 16,0 0 0,-18 0-16,-18 0 15,19 17-15,-1-17 16,-17 0-16,17 0 16,-17 18-16,-1-18 0,18 0 15,-17 0-15,0 0 16,-1 0 46,1 0-46,0 0 0,-1 0-16,1 0 15,0 0 32,-1 0-31,1 0-1,0 0-15,-1 0 16,1 0-16,-1 0 16,1 0 46,-18 18-46,18-1-1,-18 1-15,0 17 16,0-17 0,17 0-16,-17 17 15,0-18-15,0 19 16,18-19-16,-18 1 15,18-18 1,-1 18 0,1-18-1,-18-18-15</inkml:trace>
  <inkml:trace contextRef="#ctx0" brushRef="#br0" timeOffset="111874.8565">28187 5239 0,'0'17'16,"18"1"-1,-1 0-15,1-1 0,0 19 16,17-19-16,0 19 16,-17-36-1,-1 17-15,1-34 16,17 17 0,-17-18-16,17-17 15,0 17-15,-17 0 16,35 1-16,-53-1 15,18 0-15,-18 1 16</inkml:trace>
  <inkml:trace contextRef="#ctx0" brushRef="#br0" timeOffset="113815.6749">19473 8749 0,'-17'-35'0,"-19"17"15,-34 0-15,-54 18 16,54 36-16,17 17 16,-71 52-1,72-34-15,16-1 0,-17 54 16,36-71-16,17 0 15,35 35-15,-17-70 16,52 17-16,-17-35 16,35-18-1,-52-17-15,34-36 16,-35 36-16,-17-53 16,-18 53-16,0-18 0,0 17 15,-18-16-15,1 52 16,17-18-16,-18 18 0,18 18 15,-18 17 1,18 18-16,0-18 0,18 18 16,-18-18-16,35 53 15,1-35-15,-1-17 0,-17-1 16,17-17-16,35-1 16,-52-17-16</inkml:trace>
  <inkml:trace contextRef="#ctx0" brushRef="#br0" timeOffset="114048.8021">19544 8220 0,'70'-18'16,"19"-17"0,-36 17-16,-18 18 15,0 0-15,-17 0 0</inkml:trace>
  <inkml:trace contextRef="#ctx0" brushRef="#br0" timeOffset="114188.1851">19685 8290 0,'0'71'16,"0"-36"-16,18 18 15,-1-18-15,1-17 0,35 17 16,-18-17 0,-17-18-16</inkml:trace>
  <inkml:trace contextRef="#ctx0" brushRef="#br0" timeOffset="114427.2255">20055 8273 0,'18'0'16,"0"17"-16,-18 19 15,0-19-15,0 18 16,-18 1-1,18-19-15,0 1 0,0 0 0,0 17 16,18-17 0,17-18-1,-17 0-15,35-18 16,-36 0-16,-17 1 16</inkml:trace>
  <inkml:trace contextRef="#ctx0" brushRef="#br0" timeOffset="114737.9857">20232 8167 0,'17'0'16,"1"0"-16,17 0 16,-17 17-1,17 1-15,-35 0 16,36 35-1,-36-18-15,17-17 0,18 52 16,-35-35-16,18 1 16,0 17-16,-18-36 15,0 1-15,0 0 16,-18-18 0,0 0-16,18-18 15,-17 18 1,-1 0-1</inkml:trace>
  <inkml:trace contextRef="#ctx0" brushRef="#br0" timeOffset="114967.4003">20779 8714 0,'35'0'16,"35"0"-16,-34 17 15</inkml:trace>
  <inkml:trace contextRef="#ctx0" brushRef="#br0" timeOffset="115106.4981">20743 8961 0,'71'0'16,"-36"0"-16,-17 0 15,52 0-15,-17-18 16,-35 18-1</inkml:trace>
  <inkml:trace contextRef="#ctx0" brushRef="#br0" timeOffset="115824.0892">21537 8520 0,'0'35'15,"0"0"1,0 89-16,0-54 16,18 54-16,-18-54 15,35 36-15,-17-71 16,35 18-16,-18-35 15,18-18 1,-18-18-16,18-17 16,-53 0-16,18-1 15,-1 19-15,-17-1 16,18 36-16,0 52 16,17-34-1,18 17-15,35-18 16,-35-18-16,0-17 15,-18 0-15,36-35 16,-54 18-16,1-19 0,-18 1 16,0-18-16,-53-35 15,35 35-15,-17 18 16,17-1-16,-17 1 0,0-35 16,35 52-16,0 0 15</inkml:trace>
  <inkml:trace contextRef="#ctx0" brushRef="#br0" timeOffset="116546.663">22490 8043 0,'-18'0'15,"36"0"1,-1-17-1,19 17-15,16 0 16,-34-18-16,17 18 16,-17 0-1,0 0-15,-36 0 16</inkml:trace>
  <inkml:trace contextRef="#ctx0" brushRef="#br0" timeOffset="116740.2764">22525 8114 0,'0'53'15,"0"17"-15,0-34 16,0 17-16,18-18 0,-1-18 16,-17 1-16,18 0 15,17-1-15,0 1 16,-17-18-16,0 0 0,-1 0 15,1-18-15,0 1 0</inkml:trace>
  <inkml:trace contextRef="#ctx0" brushRef="#br0" timeOffset="116996.6513">22807 8167 0,'18'17'16,"-1"-17"-1,1 18-15,0-18 16,-1 18 0,-17-1-16,0 19 15,-17-19-15,-1 1 16,18 0-16,0-1 31,18-17-31,-1 0 16,1 0-1,0 0-15,-1 0 0,1 0 16</inkml:trace>
  <inkml:trace contextRef="#ctx0" brushRef="#br0" timeOffset="117363.5864">23072 8026 0,'35'0'15,"-17"-18"-15,-1 18 16,19 0-16,-19 0 16,1 0-16,-1 0 15,-17 18-15,36 17 16,-36 0-16,17-17 0,-17 17 15,0 0-15,36 54 16,-36-54-16,17 0 16,1-17-16,0 17 0,17 0 15,-35-17-15,17-18 16,-34 0 0,-1 0-1,1 0-15,-19 0 0,19 0 16,-19 0-16,19 18 15,-54-18-15</inkml:trace>
  <inkml:trace contextRef="#ctx0" brushRef="#br0" timeOffset="118496.6665">24059 7920 0,'-17'-18'16,"-1"18"-16,-17 71 16,17-18-1,1 17-15,-19 107 16,19-54-16,-1-17 0,0 35 16,18-35-16,18 106 15,0-142-15,17 18 0,0-35 16,36 35-1,-18-52-15,-18-1 0,18-35 16,-18 0-16</inkml:trace>
  <inkml:trace contextRef="#ctx0" brushRef="#br0" timeOffset="118904.8616">24518 8661 0,'-18'88'16,"18"18"-1,0-53-15,0 52 16,18-69-16,0-1 16,-1-17-16,1 17 0,17-35 15,-17 18-15,17-18 16,0-18-16,-17 0 15,-18 1-15,18-1 0,17-35 16,-35 35-16,18 1 16,-18 34-1,17 19 1,19-36-16,-19 17 0,54-17 16,-54 0-1,19 0-15,-1-17 0,-17-1 16,-1 18-16,-17-18 0,0-17 15,-17 0-15,-1 0 16,-35-1 0,35 1-16,1 17 0,-1 1 15,18-18-15</inkml:trace>
  <inkml:trace contextRef="#ctx0" brushRef="#br0" timeOffset="119155.5197">25153 8184 0,'18'-17'0,"-1"17"16,19 0-16,17-18 15,-36 1-15,18 17 16,-17-18-16,-36 18 31</inkml:trace>
  <inkml:trace contextRef="#ctx0" brushRef="#br0" timeOffset="119281.6599">25259 8184 0,'0'53'15,"18"-35"-15,-18 53 16,17-54-1,-17 1-15,18 17 0,-1-35 16,-17 18-16,18-1 0,0-17 16,-1 18-16,1-18 15,0 0-15</inkml:trace>
  <inkml:trace contextRef="#ctx0" brushRef="#br0" timeOffset="119481.3121">25559 8273 0,'0'70'16,"17"-52"-1,-17-1-15,18 1 16,17-18-1,-17 0-15</inkml:trace>
  <inkml:trace contextRef="#ctx0" brushRef="#br0" timeOffset="119821.9357">25735 8096 0,'35'0'15,"-17"-17"1,17 17-16,-17 0 0,17 0 16,-17 0-16,17 35 15,-35-17 1,0-1-16,18 36 16,-18-18-16,17 1 0,-17-19 15,0 19-15,0-19 0,18 18 16,-18-17-16,0 0 15,-18-1 1,1-17 0,-1 0-16,1-17 15,-1 17-15,-17 0 16,17-18-16,-17 18 16,35 18-1</inkml:trace>
  <inkml:trace contextRef="#ctx0" brushRef="#br0" timeOffset="120187.5502">25947 8802 0,'0'35'16,"0"-17"-16,0 17 15,35 36-15,0-54 16,1 18-16,-19 1 16,19-19-16,16 36 15,-34-35-15,17-18 0,-35 18 16,18-18-16,0 0 16</inkml:trace>
  <inkml:trace contextRef="#ctx0" brushRef="#br0" timeOffset="120361.9219">26176 8943 0,'-35'35'16,"-36"36"-16,54-36 15,-36 18-15,53-35 16,-18 35-16,18-36 15</inkml:trace>
  <inkml:trace contextRef="#ctx0" brushRef="#br0" timeOffset="120751.7727">26793 8837 0,'18'0'31,"35"0"-15,18-18-16,-36 18 15,18-17 1,-18 17-16,0-18 0</inkml:trace>
  <inkml:trace contextRef="#ctx0" brushRef="#br0" timeOffset="120928.8552">26952 8643 0,'0'106'16,"0"-36"-16,18 36 16,0-70-16,17 16 0,-18-16 15,36 34-15,-17-34 16,-19-36-16</inkml:trace>
  <inkml:trace contextRef="#ctx0" brushRef="#br0" timeOffset="121333.3983">27340 8326 0,'36'123'16,"-19"-52"-16,-17-1 0,35 89 15,-17-89 1,0 1-16,-1 0 0,-17-19 16,18-16-16,0-1 0,-18-17 15,0-36 1,0-35 0,0 18-16,0 0 0,17-1 15,19 19-15,-19-1 0,71 18 16,-52 18-16,-1-1 15,36 36-15,-54-18 16,18 36-16,-35-53 16,-17 17-16,-18-17 15,-18-18 1,35-18 0,-17 18-16,-1-18 0,19 18 0,-36-17 15,53-1-15</inkml:trace>
  <inkml:trace contextRef="#ctx0" brushRef="#br0" timeOffset="121678.1963">28011 8184 0,'52'-17'16,"-34"17"-16,35-18 16,-18 1-16,1 17 15,-19 0-15,1-18 16</inkml:trace>
  <inkml:trace contextRef="#ctx0" brushRef="#br0" timeOffset="121829.5378">28099 8220 0,'17'88'16,"-17"-53"-16,36 53 16,-19-52-16,19 17 15,-19-36 1,1 1-16,0 0 16,-1-18-16,1 0 15,-1 0-15</inkml:trace>
  <inkml:trace contextRef="#ctx0" brushRef="#br0" timeOffset="122073.8124">28487 8220 0,'17'35'16,"1"18"0,-18 17-1,18-52-15,-1 35 16,1-35 0,-18-1-16,18-17 0</inkml:trace>
  <inkml:trace contextRef="#ctx0" brushRef="#br0" timeOffset="122400.9283">28681 8167 0,'17'0'16,"1"0"-16,0 0 0,17 0 15,-17 0-15,-1 0 16,1 17 0,-18 1-16,35 35 15,-35-35-15,0 17 0,18 18 16,-18-18-16,18 0 16,-18 36-16,17-36 15,-17-17-15,0 0 16,0-1-16,18-17 15,-36 0 1,1-17-16,-36-1 16,35 0-16,0 18 15</inkml:trace>
  <inkml:trace contextRef="#ctx0" brushRef="#br0" timeOffset="123632.4775">30304 3757 0,'0'-35'16,"17"0"-1,-17 17-15,18-17 0,-18 17 16,18 0-16,-18 36 47,0 35-32,0-35-15,17 52 16,-17-35-16,0-17 16,18 17-16,-1 18 15,-17-35-15,0-1 16,0 1 0,0-36-1,-17 18-15,-1-17 16,1-18-1,-1 17-15,18 0 0,-18 1 16,1-19-16,-1 1 16,18 0-16,-18 0 15,18 17-15,0 0 16,0 1-16,18 17 31,-18 35-15,18-17-1,-18-1-15,17 36 16,1-35-16,-18 17 16,18-17-16,-18-1 15,0 1-15,-18-18 32,0-35-17,1 17-15,-1-17 16,0 17-16,1-17 15,-1 17 1,18 1-16,0-1 16,0 36-1,0-1 1,18 1-16,-1 17 16,1-17-16,-18 17 15,0-17-15,18 17 16,-18-17-1</inkml:trace>
  <inkml:trace contextRef="#ctx0" brushRef="#br0" timeOffset="124683.5836">29069 7867 0,'0'18'16,"18"35"0,-1-1-16,54 54 15,-36-35-15,-17 17 16,35 88-16,-53-87 15,17-1-15,-17 88 16,-17-105-16,17-1 0,-18-17 16,0 0-16,-17 18 15,17-54-15,1 1 16,-1 17-16,0-35 16</inkml:trace>
  <inkml:trace contextRef="#ctx0" brushRef="#br0" timeOffset="126383.7484">24236 9684 0,'0'17'0,"17"1"16,-17 0-16,18-1 0,0 19 15,17-19 1,-17 1-16,17 0 0,18-1 16,0-17-16,0 18 0,88-18 15,-71 0-15,19-18 16,122 1-1,-87 17-15,-1-18 0,142-17 16,-142 17-16,1 18 16,-18 0-16,-1 18 0,72 17 15,-107-17 1,1-1-16,35 18 16,-53-17-16,35-18 15,-53 0-15,18-18 16,-18 18-16,-17-17 15,0-1-15,17 1 0,0-1 0,18 0 16,-18 18-16,89-35 16,-71 35-16,105 0 15,-69 0-15,16 0 16,142 0-16,-123 0 16,17-18-16,141 1 15,-141 17-15,0-18 0,71 0 16,-141 1-16,17 17 15,-70 0 1,-54 0 0</inkml:trace>
  <inkml:trace contextRef="#ctx0" brushRef="#br0" timeOffset="126929.4354">26353 10478 0,'-18'-36'16,"-17"19"0,-1 17-16,19 17 15,-19 1-15,1 35 16,0-18-16,17 18 15,18-18-15,0-17 0,18 17 16,17-17-16,0-18 16,1-18-1,-19 18-15,19-35 16,-19 0-16,1 17 0,0-17 16,-18 17-16,0 0 15,17 36 1,1 17-1,-1 1 1,1-19-16,35 36 16,0-35-16,-18-1 15,0-17 1,-17 0-16,17 0 0,-17-17 16</inkml:trace>
  <inkml:trace contextRef="#ctx0" brushRef="#br0" timeOffset="127112.5081">26723 10178 0,'35'-18'16,"-17"18"-16,17-35 15,0 35-15,1-18 16,-19 18-16,1-18 15</inkml:trace>
  <inkml:trace contextRef="#ctx0" brushRef="#br0" timeOffset="127285.8369">26793 10160 0,'0'18'0,"18"17"15,-18-17-15,18 34 16,-1-16-16,1-1 15,0-17-15,-1 17 16,1-17-16,17-18 16,-17 0-16,17 0 15,-17-18-15</inkml:trace>
  <inkml:trace contextRef="#ctx0" brushRef="#br0" timeOffset="127446.7181">27111 10248 0,'0'18'0,"0"35"15,18-36 1,-1-17 0,-17 18-16,18-18 15</inkml:trace>
  <inkml:trace contextRef="#ctx0" brushRef="#br0" timeOffset="127779.9212">27287 10125 0,'18'-18'15,"17"18"-15,1 0 16,-1 0-16,0 18 15,-17-1-15,-18 1 16,17 0-16,-17-1 0,0 19 16,0 16-16,0-16 15,18-19-15,-18 36 16,0-35-16,0 0 0,0-1 16,-18-17 15,1 0-16,-1 0-15,-17 0 16,17 0-16,-17 0 16,17 0-1,-17 0-15</inkml:trace>
  <inkml:trace contextRef="#ctx0" brushRef="#br0" timeOffset="128218.7263">29933 9084 0,'-17'0'15,"34"0"-15,36-18 16,0 18 0,0-17-16,18 17 0,-19-18 15,37 0-15,-36 1 16,-36-1-16</inkml:trace>
  <inkml:trace contextRef="#ctx0" brushRef="#br0" timeOffset="128379.4398">30198 8908 0,'17'123'31,"36"1"-16,-35-54 1,0-35-16,35 1 0</inkml:trace>
  <inkml:trace contextRef="#ctx0" brushRef="#br0" timeOffset="128790.9824">30709 8431 0,'36'142'16,"-1"16"-1,-17-70-15,17 54 16,-35-72-16,17-35 15,1 36-15,-18-53 16,18-18-16,-1 0 16,19-53-1,-1 35-15,-17-17 0,70 17 16,-53 18-16,53 18 16,-70-1-16,17 19 15,-35-19-15,0 19 16,-18-36-16,-34 17 15,-1 1-15,-36-18 16,54-18-16,0 18 0,-18-17 16,35-19-1,36 19-15,-18-1 16</inkml:trace>
  <inkml:trace contextRef="#ctx0" brushRef="#br0" timeOffset="129048.7009">31380 8273 0,'0'0'0,"17"0"0,36 0 15,-35-18 1,17 18-16,0 0 0,36-18 16,-36 18-16,-17-17 15,-36-1 1</inkml:trace>
  <inkml:trace contextRef="#ctx0" brushRef="#br0" timeOffset="129197.6297">31503 8273 0,'35'53'16,"-17"-18"-16,17 35 16,-17-34-16,17 17 0,-17-36 15,17 1 1,-17 0-16,-18-1 16,17-17-16</inkml:trace>
  <inkml:trace contextRef="#ctx0" brushRef="#br0" timeOffset="129458.1387">31873 8343 0,'53'18'16,"-17"-1"-1,-19-17-15,1 18 16,0 0-16,-18-1 15,0 1-15,-18 17 16,18-17 0,-18-18-16,18 18 0,0-1 15,18-17-15,-18 18 16,18-18-16,-1 0 16,1 0-16,0-18 15,-1 18-15,-17-17 0</inkml:trace>
  <inkml:trace contextRef="#ctx0" brushRef="#br0" timeOffset="129805.1597">32156 8184 0,'17'0'16,"19"-17"-16,-19 17 15,1 0-15,0 0 0,-1 0 16,1 0-16,-18 35 16,0-17-1,0-1-15,0 1 0,17 17 16,1 36-16,-18-36 16,18 0-16,-1 1 0,1-1 15,17 36-15,-17-36 16,0-18-16,-18 1 15,17 0-15,1-18 16,-18 17-16,-18-17 16,-35-17-1,36 17-15,-19 0 0,1 0 16,0 0-16,17 0 16</inkml:trace>
  <inkml:trace contextRef="#ctx0" brushRef="#br0" timeOffset="130448.3729">20620 11959 0,'53'0'15,"0"0"1,0 0-16,17-17 16,-35 17-16,1 0 15</inkml:trace>
  <inkml:trace contextRef="#ctx0" brushRef="#br0" timeOffset="130576.5785">20708 12118 0,'18'18'15,"17"-18"1,0 0-16,36-18 16,-18 18-16,-36 0 15</inkml:trace>
  <inkml:trace contextRef="#ctx0" brushRef="#br0" timeOffset="131633.2907">22066 11695 0,'-17'-18'0,"17"0"16,-18 54-16,18-1 15,0 88-15,0-52 16,0 70-16,0-70 15,18 34-15,-1-52 16,19 18 0,-19-53-16,36-18 15,-18 0-15,18-53 16,-35 17-16,0-34 16,-1 34-16,-17 1 15,0 18-15,18 17 16,-18 17-16,17 36 15,1-18-15,35 54 16,-35-54-16,70 18 16,-53-36-16,71-17 15,-71-17-15,36-18 16,-54-1 0,1-52-16,-18 53 15,-18-53-15,1 35 16,-36-18-16,35 36 15,1 0-15,-1 35 16,18-18 0</inkml:trace>
  <inkml:trace contextRef="#ctx0" brushRef="#br0" timeOffset="131889.5793">22878 11271 0,'17'-17'15,"1"17"-15,17-18 16,18 0-16,-18 18 15,1 0-15,-1 0 16,-17 0 0</inkml:trace>
  <inkml:trace contextRef="#ctx0" brushRef="#br0" timeOffset="132079.2303">22948 11289 0,'18'35'16,"-1"18"-16,36 35 15,-35-35 1,17-18 0,-17-17-1,0 0 1,-1-36 0,1 18-1,-18-18-15</inkml:trace>
  <inkml:trace contextRef="#ctx0" brushRef="#br0" timeOffset="132389.3047">23283 11307 0,'53'0'15,"0"0"1,0 0-16,-35 0 0,-1 35 31,-34 0-31,-1-17 16,-35 35 0,53-36-16,0 1 0,0 0 15,35-1 1,-17-17-16,0 0 0,52 0 15,-52 0 1,0-17-16,17 17 16</inkml:trace>
  <inkml:trace contextRef="#ctx0" brushRef="#br0" timeOffset="132763.1859">23654 11183 0,'0'-18'0,"17"18"16,1 0-16,0-17 0,35 17 16,-36 0-16,19 0 15,-19 0 1,-17 17-16,18 19 15,-18-19-15,0 19 0,0 17 16,17-36-16,-17 18 16,18 18-16,-18-35 15,18 17-15,-18-17 16,0 0 0,17-18-16,-17 17 0,-17-17 15,-1 0 1,0-17-16,-17 17 15,18 0-15,-36 0 16,35 0-16,-17 0 16</inkml:trace>
  <inkml:trace contextRef="#ctx0" brushRef="#br0" timeOffset="133579.8216">24271 11606 0,'0'-17'0,"0"34"32,0 36-17,0 0-15,0 0 0,0 71 16,0-71 0,18-1-16,-18 54 0,17-70 15,-17-1-15,36 0 16,-19-17-16,1-18 15,17 0-15,-17 0 16,17-36-16,-17 1 16,-1 18-16,1-1 0,0-17 15,-1 35-15,1 0 16,0 0-16,-1 17 16,1 1-16,35 35 15,-36-36-15,19 1 0,-1 0 16,0-1-16,36-17 15,-36-17-15,0-1 0,-17-17 16,0 0-16,-1-36 16,-34 36-16,-1-18 15,-17-18-15,17 36 16,-17 0-16,0-1 16,17 19-16</inkml:trace>
  <inkml:trace contextRef="#ctx0" brushRef="#br0" timeOffset="134158.9877">25188 11307 0,'0'-18'16,"36"0"-1,17 1 1,-18 17-16,-18 0 0,1 0 16,17-18-16</inkml:trace>
  <inkml:trace contextRef="#ctx0" brushRef="#br0" timeOffset="134330.6074">25224 11324 0,'17'35'16,"1"36"-16,0-53 16,-1 35-16,1-36 15,-1 1-15,1 17 16,17-17 0,-17-18-16,0 0 15,-1 0-15</inkml:trace>
  <inkml:trace contextRef="#ctx0" brushRef="#br0" timeOffset="134525.7381">25541 11377 0,'0'35'15,"18"36"1,-1-36-1,1-35-15,0 18 16,-1-18-16,19 0 16</inkml:trace>
  <inkml:trace contextRef="#ctx0" brushRef="#br0" timeOffset="134865.7991">25735 11218 0,'18'0'15,"52"-17"1,-52-1-16,53 18 16,-36 0-16,0 0 15,-17 18-15,-18-1 16,0 19-16,0-19 0,0 19 15,0 34 1,0 1-16,0-36 16,17 0-16,-17-17 15,18-1-15,-36-34 47,1 17-47,-19-18 16,19 36-1,-18-1 1</inkml:trace>
  <inkml:trace contextRef="#ctx0" brushRef="#br0" timeOffset="135383.9058">26547 11942 0,'17'0'16,"1"0"-16,-1 0 16,36 17-16,0 1 15,35-1-15,-52 1 16,70 17 0,-71-35-16,35 36 15,-34-19-15,-1 19 16,-17-19-16,-36 1 15,0-18 1,1 0 0</inkml:trace>
  <inkml:trace contextRef="#ctx0" brushRef="#br0" timeOffset="135553.4682">26899 11906 0,'-70'53'16,"52"-18"-16,-35 36 16,36-36-1,17 1-15,-18 52 0,18-71 16,-18 19-16</inkml:trace>
  <inkml:trace contextRef="#ctx0" brushRef="#br0" timeOffset="136166.0648">21608 11518 0,'0'-17'15,"-18"17"1,-17 35 0,-18 71-1,53-53-15,-35 105 16,17-69-16,0 122 15,18 1 1,18-124-16,17-17 16,18-1-16,71 36 15,-36-53-15,-18-35 0,19 17 16</inkml:trace>
  <inkml:trace contextRef="#ctx0" brushRef="#br0" timeOffset="136827.9339">26070 11007 0,'0'-18'16,"18"36"15,17 52-15,-17-34-16,-1 16 15,19 19-15,-19 0 0,36 70 16,-35-53-16,0 0 15,-1 71-15,-17-71 16,-17 0-16,-19 53 16,1-70-16,17-18 0,-52 35 15,52-35 1,-17-35-16,-18 34 16,35-34-16,1-18 0,-19 18 15</inkml:trace>
  <inkml:trace contextRef="#ctx0" brushRef="#br0" timeOffset="137790.3083">27993 11924 0,'18'0'31,"17"0"-15,0 0-1,18 0-15,-18-18 0,54 18 16,-37 0-16,-16 0 15,17 0-15,-36 0 16,-34 0 15,-19-17-15</inkml:trace>
  <inkml:trace contextRef="#ctx0" brushRef="#br0" timeOffset="138006.4455">28169 11553 0,'0'53'16,"18"53"0,0-35-16,17 52 15,-17-52-15,-1-18 0,1 17 16,-1-17-16,1-18 0,0 1 15,-1-1-15,1 0 16,0-17-16</inkml:trace>
  <inkml:trace contextRef="#ctx0" brushRef="#br0" timeOffset="138730.0351">29386 11289 0,'-35'35'15,"17"-17"-15,-17 70 16,18-35-16,17 17 0,-18 1 16,18 0-16,0 87 15,0-87-15,18-1 0,-1-17 16,18 18-16,18 17 16,-17-53-16,-19 1 15,36-1-15,-35-35 16,0 0-16,17-18 15</inkml:trace>
  <inkml:trace contextRef="#ctx0" brushRef="#br0" timeOffset="139603.9009">29898 11624 0,'0'-18'15,"0"36"1,0 53 0,-18-18-16,18 52 15,0 1-15,0-71 16,18 18-16,-18-35 0,18 17 15,-1-17-15,1-18 16,-1 0-16,1 0 0,17-35 16,-17 17-16,0 0 15,-1-17-15,1 0 16,0 17-16,-1 1 16,1 17-1,0 35-15,-18-18 16,35 36-16,-18-35 15,19 17-15,-19-35 16,36 0 0,-35 0-16,0-17 0,-1-19 15,-17-17 1,0 18-16,-17 18 0,17-19 16,-18-17-1,0 36-15,1-19 16,17 19-16,-18 17 0,18-18 15</inkml:trace>
  <inkml:trace contextRef="#ctx0" brushRef="#br0" timeOffset="139824.5759">30374 11289 0,'18'-18'15,"-1"18"-15,1-17 0,17-1 16,1 18 0,-19 0-16,-17-18 15</inkml:trace>
  <inkml:trace contextRef="#ctx0" brushRef="#br0" timeOffset="139986.6765">30445 11289 0,'0'0'15,"0"35"-15,0-17 0,0 17 16,17 0-16,-17 1 0,36 34 16,-19-52-16,1-1 15,0 1-15,-1 0 0,1-18 16,17 0-1,-17-18-15</inkml:trace>
  <inkml:trace contextRef="#ctx0" brushRef="#br0" timeOffset="140246.7754">30709 11324 0,'18'0'16,"17"0"-1,-17 0-15,-18 18 0,18-1 16,-18 19 0,0-1-1,-18 0-15,0-35 16,18 36-16,18-1 16,0-18-1,-1-17-15,36 0 16,-35 0-16,-1 0 15,1-35 1</inkml:trace>
  <inkml:trace contextRef="#ctx0" brushRef="#br0" timeOffset="140637.678">30886 11254 0,'17'-18'16,"1"18"0,0 0-16,-1-18 15,1 18 1,17 0-16,-17 0 16,-1 0-1,-17 18 1,0 0-16,0 17 15,0 35 1,0-52-16,18 17 16,-18 1-16,18-19 0,-18 1 0,35 35 15,-35-36 1,18-17-16,-36 0 16,0 0 15,1-17-31,-19 17 15,19 17 1,17 1 0,-18-18-16</inkml:trace>
  <inkml:trace contextRef="#ctx0" brushRef="#br0" timeOffset="141121.3206">31450 11377 0,'53'124'16,"-18"34"0,18-17-16,-35-70 15,0 88 1,-18-106-16,0-36 16,-18-17-1,0-17-15,18-19 16,0 1-16,18 17 0,17-34 15,-17 34 1,-1 18-16,36 18 16,-35-1-16,0 1 0,-1 35 15,-17-18 1,-17 0-16,-19 1 16,1-19-16,-18-17 15,36 0-15,-36-35 16,35 35-16,18-53 15,0 35-15,18-17 16</inkml:trace>
  <inkml:trace contextRef="#ctx0" brushRef="#br0" timeOffset="141355.175">31803 11236 0,'53'0'16,"-36"0"-16,36-18 15,-17 18-15,-19-17 0,19 17 16,-36-18-16</inkml:trace>
  <inkml:trace contextRef="#ctx0" brushRef="#br0" timeOffset="141532.7838">31909 11254 0,'17'70'16,"1"-52"-1,0 52-15,-1-52 0,1 17 16,0 1-1,-1-36-15,1 17 16,0 1-16,-1-18 16,1 0-16,-1-18 15</inkml:trace>
  <inkml:trace contextRef="#ctx0" brushRef="#br0" timeOffset="141715.8159">32191 11342 0,'0'35'15,"0"0"-15,18 1 16,-1-19 0,1 1-1,0-18 1</inkml:trace>
  <inkml:trace contextRef="#ctx0" brushRef="#br0" timeOffset="142070.7547">32332 11165 0,'18'0'16,"17"18"-1,-17-18-15,17 0 16,-17 0-16,17 18 16,-18-18-1,19 17 1,-36 1-16,0 0 0,17 17 16,-17 0-16,18-17 0,0 52 15,-18-52 1,17 0-16,-17 17 15,0-17-15,0-1 16,-17-17-16,-1 0 16,0 0-1,1 0 1,-1-17-16,-17 17 16,17 0-16</inkml:trace>
  <inkml:trace contextRef="#ctx0" brushRef="#br0" timeOffset="142495.4718">32438 11924 0,'18'0'16,"17"0"-1,0 0 1,0 0-16,18 0 15,-35 0-15,0 0 0,-18-18 16</inkml:trace>
  <inkml:trace contextRef="#ctx0" brushRef="#br0" timeOffset="142649.769">32579 11853 0,'0'71'16,"18"-36"-16,-18 36 15,17-36-15,1 0 0,0 18 16,-18-35-16,0-1 16,17-17-16</inkml:trace>
  <inkml:trace contextRef="#ctx0" brushRef="#br0" timeOffset="143008.7217">32879 11518 0,'0'124'16,"0"-1"0,0-70-16,18 53 15,-18-53-15,0-18 0,17 18 16,-17-35-16,18-18 15,-1 0-15,19-18 16,-19 18 0,19 0-16,-1 0 15,-35 18-15,18-1 0,-18 19 16,0-1-16,0-18 16,-36 1-1,1-18-15,-18 0 16,35 0-16,-34-18 15,34 1-15,0-1 0,18-35 16,0 18 0</inkml:trace>
  <inkml:trace contextRef="#ctx0" brushRef="#br0" timeOffset="143244.9655">33108 11377 0,'35'0'15,"1"0"-15,17 0 16,-18-18-1,-17 18-15,-18-17 0,0-1 16</inkml:trace>
  <inkml:trace contextRef="#ctx0" brushRef="#br0" timeOffset="143402.6321">33196 11430 0,'18'71'15,"0"-19"1,-18-16-16,17-19 15,1 19-15,-18-19 16,0 1-16</inkml:trace>
  <inkml:trace contextRef="#ctx0" brushRef="#br0" timeOffset="143635.2214">33373 11448 0,'35'17'16,"-17"-17"-16,-1 18 15,-17 0-15,0-1 16,0 1-16,-35 17 16,35-17-16,0-1 15,0 1-15,18 0 16,-18-1-16,35-17 15,-17 0 1,17 0-16,-35-17 16</inkml:trace>
  <inkml:trace contextRef="#ctx0" brushRef="#br0" timeOffset="143968.6604">33479 11377 0,'17'0'16,"-17"18"-16,18-18 0,0 0 15,-1 17-15,1-17 16,-18 18-16,17-18 16,-17 18-16,-17 17 15,17-17-15,-18 34 16,18-16-16,0 17 15,18-36 1,-1 19-16,-17-19 16,18-17-16,0 18 15,-18-36 1,-18 1 0,0 17-1,18-18-15,-17 0 16</inkml:trace>
  <inkml:trace contextRef="#ctx0" brushRef="#br0" timeOffset="144652.5304">33549 11183 0,'18'0'141,"-36"0"-63,36 0-16,-18 18-30,17-1-17,1 1-15,17 35 16,-17-18-16,17 53 15,-17-35-15,0 71 16,-1-71-16,1 88 16,-18-71-16,0 1 15,0 70-15,17-70 16,-17-1-16,18 1 16,-18-18-16,0 0 0,-18-1 0,1 37 15,-18-54 1,17-17-16,-17 34 15,-1-34-15,19 0 0,-36 17 16,35-35 0,-17 18-16,0-1 0,-1-17 15</inkml:trace>
  <inkml:trace contextRef="#ctx0" brushRef="#br0" timeOffset="146459.8454">20937 13776 0,'18'18'15,"0"-18"-15,52 0 16,-17 0-16,-18-18 0,71 18 16,-70 0-1,-19 0-15,1-18 0</inkml:trace>
  <inkml:trace contextRef="#ctx0" brushRef="#br0" timeOffset="146571.3371">20937 13935 0,'36'0'0,"34"17"16,-17-17-16,53 0 16,-53 0-16</inkml:trace>
  <inkml:trace contextRef="#ctx0" brushRef="#br0" timeOffset="151043.0145">21414 12788 0,'-18'0'15,"18"35"1,18-17-16,17 17 16,0 1-16,0-19 0,18 1 15,18-18-15,88 0 16,-53 0-16,-1 0 0,1-18 15,35 1-15,124-1 16,-124 0-16,-18 18 16,124-17-16,-141 17 15,88 0-15,-123 17 16,52 1-16,-87-18 16,16 35-16,-52-17 15,0 0 1,18-18-16,0 0 15,52-18 1,36-17 0,-53 35-16,18-18 15,-1 18-15,1 0 0,70 0 16,-71 18-16,89-1 16,-71 1-16,89 0 15,-89-18-15,106-18 16,-88 0-16,88-35 15,-106 36 1,88-19-16,-105 19 16,17-1-16,-70 18 15,-36 0-15,-17 18 16</inkml:trace>
  <inkml:trace contextRef="#ctx0" brushRef="#br0" timeOffset="151604.1739">23442 13247 0,'-18'17'0,"18"36"16,0 18-1,0-36-15,18 0 16,17 1 0,1-36-1,-19 0-15,1-18 16,-18 0-16,18 1 16,-1 17-16,18 17 15,1-17-15,-19 18 16,1 0-16,35 17 15,-18-17-15,-17-18 16,17 0-16,-17-18 0,35-17 16,-36 17-1,1-17-15,-18-18 0,0 18 16,0 17-16,-18-17 16,36 35 15,0 0-31,-1 0 15</inkml:trace>
  <inkml:trace contextRef="#ctx0" brushRef="#br0" timeOffset="151777.6113">24289 13176 0,'0'18'15,"17"35"1,1 0 0,0-18-16,-1 0 0,1-35 15</inkml:trace>
  <inkml:trace contextRef="#ctx0" brushRef="#br0" timeOffset="152711.0466">29316 12629 0,'0'53'16,"17"-17"-16,19 34 15,-19-52-15,54 35 16,-36-36-16,18-17 0,53 0 16,-35 0-1,-1-17-15,89-19 16,-71 1-16,18 18 0,0-19 16,0 19-16,158-19 15,-140 36-15,-1 0 0,1 18 16,-19 17-16,72 18 15,-124-18 1,0-17-16,-18 35 0,-17-35 16,-1-1-16,-17-34 31,18-19-15,-1 19-16,54-19 15,-36 36-15,18 0 0,88 0 16,-70 0-16,17 18 15,71 17 1,-71-17-16,-17 0 0,17-18 16,0 17-16,88-17 15,-87 18-15,16-18 0,-16 0 16,-19 0-16,54-18 16,-107 18-16,1-17 0,-36-1 15,-17 0 1</inkml:trace>
  <inkml:trace contextRef="#ctx0" brushRef="#br0" timeOffset="153218.4802">30850 13106 0,'18'70'16,"0"-17"-16,17 71 16,-35-54-16,18-17 15,-18 0-15,0 18 16,0-54-16,0 1 0,17-36 31,19-17-31,-19 17 16,18 1-16,36-1 15,-18 18-15,17 35 16,-34-17-16,-1 35 16,-35-35-16,-18 17 15,1-18-15,-19 1 16,19-18-16,-54 0 16,54 0-16,-1-18 0,0 18 15,1-17-15,17-18 16</inkml:trace>
  <inkml:trace contextRef="#ctx0" brushRef="#br0" timeOffset="153600.8007">31803 13123 0,'35'36'16,"-35"-19"0,18 19-16,-18-19 0,17 36 15,-17-35-15,18 35 16,-18-36-16</inkml:trace>
  <inkml:trace contextRef="#ctx0" brushRef="#br0" timeOffset="155585.7871">21766 13899 0,'0'18'32,"0"70"-17,0-17-15,0 52 16,0-52-16,0 70 16,18-88-16,0 35 15,-1-53-15,19 18 16,-19-35-16,19-18 15,-19-18-15,18-17 16,-35 0-16,18 17 16,0-35-16,-18 36 15,17 17-15,1 17 32,0 18-32,-1-17 15,36 17-15,-18-17 16,18 0-1,-35-18-15,17-18 0,-17 0 0,0-17 16,-18 17-16,0-52 16,-18 35-1,0-1-15,-17-17 16,17 36-16,-17-18 0,17 17 16,18 0-1,18 1-15</inkml:trace>
  <inkml:trace contextRef="#ctx0" brushRef="#br0" timeOffset="155815.7291">22454 13794 0,'0'17'16,"0"19"-16,0-1 15,18 18-15,-18-18 16,0 0-16,0-17 0,0 35 16</inkml:trace>
  <inkml:trace contextRef="#ctx0" brushRef="#br0" timeOffset="156169.4043">22666 14376 0,'35'35'15,"18"18"1,18-18-16,-36 0 0,18 1 16,-18-19-16,18 19 15,-35-36 1</inkml:trace>
  <inkml:trace contextRef="#ctx0" brushRef="#br0" timeOffset="156321.957">22895 14376 0,'-53'53'15,"36"-18"-15,-36 35 16,35-34-16,18-1 16,0-17-16,0 17 0</inkml:trace>
  <inkml:trace contextRef="#ctx0" brushRef="#br0" timeOffset="156681.0348">23971 14482 0,'36'0'15,"16"17"1,-16-17-16,34 0 16,-34 0-16,-1 0 15,-18-17-15,19 17 0,-1 0 16,-17 0-16,-18-18 16</inkml:trace>
  <inkml:trace contextRef="#ctx0" brushRef="#br0" timeOffset="156837.1093">24183 14323 0,'0'88'16,"18"-35"-16,-18 0 16,17 53-16,1-71 15,-1 0-15,1 0 0,0 1 16</inkml:trace>
  <inkml:trace contextRef="#ctx0" brushRef="#br0" timeOffset="157365.7476">24977 14023 0,'0'53'0,"17"53"16,-17-53-1,18 52-15,0-52 16,-18 0-16,17 35 16,-17-35-1,0-35-15,0-36 16,36-17-1,-19 17-15,1 18 16,17-17-16,-17 17 0,17 0 16,0 17-16,18 36 15,-53-17-15,18 17 16,-18-36-16,-35 18 16,-1-17-16,-17 0 15,36-18-15,-36-18 16,35 18-16,18-35 15,0 17-15</inkml:trace>
  <inkml:trace contextRef="#ctx0" brushRef="#br0" timeOffset="157610.5072">25559 13864 0,'0'18'15,"0"17"1,17 0-16,-17 54 15,0-54-15,-17 0 0</inkml:trace>
  <inkml:trace contextRef="#ctx0" brushRef="#br0" timeOffset="173722.7915">21766 15152 0,'-17'0'16,"34"0"15,36 17-15,0-17-16,0 18 0,106-18 15,-53 0-15,158 0 16,-87 0-16,211-35 15,-159 17-15,18 1 16,265-1 0,-230 18-16,-18 0 0,266 18 15,-301-1-15,-18 1 16,178 17-16,-231-17 16,-17 17-16,71 0 15,-159-35-15,-18 18 16</inkml:trace>
  <inkml:trace contextRef="#ctx0" brushRef="#br0" timeOffset="212387.8656">6509 4374 0,'0'-17'16,"0"-1"-1,17 18 1,-17-17 0,0 34-16,0 1 15,0 17-15,18 53 16,0-17-16,-1 70 16,1-70-1,0 52-15,-18-70 16,17-18-16,-17 0 0,18 1 15,-18-19-15,18 1 16,-18-36 0</inkml:trace>
  <inkml:trace contextRef="#ctx0" brushRef="#br0" timeOffset="212582.5787">6809 4851 0,'0'17'0,"17"36"15,-17-35-15,18 17 16,0-35 0,17 18-16,-18-18 15,-17-18 1</inkml:trace>
  <inkml:trace contextRef="#ctx0" brushRef="#br0" timeOffset="212979.3503">7091 4992 0,'17'-18'16,"1"-35"-1,-18 36 1,18-1-16,17-17 16,-17 35-16,-1 0 15,1 0-15,-18 35 0,35 18 16,-17 0 0,0-18-16,-1 0 15,1-17-15,-18 0 16,0-1-16</inkml:trace>
  <inkml:trace contextRef="#ctx0" brushRef="#br0" timeOffset="213194.5375">6826 4374 0</inkml:trace>
  <inkml:trace contextRef="#ctx0" brushRef="#br0" timeOffset="213927.4844">6544 6456 0,'0'35'0,"18"71"15,-18-53 1,0 17-16,0 1 0,0 0 16,0-1-16,0-17 0,17-18 15,1 36-15,0-71 16,-1 17-16,1-34 0</inkml:trace>
  <inkml:trace contextRef="#ctx0" brushRef="#br0" timeOffset="214106.9379">6791 6844 0,'18'70'16,"-1"-34"-16,1 17 15,0-18 1,-1-35-16,1 0 0</inkml:trace>
  <inkml:trace contextRef="#ctx0" brushRef="#br0" timeOffset="214234.8323">6756 6509 0,'0'0'0,"17"0"0</inkml:trace>
  <inkml:trace contextRef="#ctx0" brushRef="#br0" timeOffset="214484.2444">7056 7020 0,'0'-17'31,"0"-1"-15,0-17-16,35-1 16,-18 1-16,1 18 0,17-1 15,1 0 1,-19 36-16,1 0 16,0-1-16,17 36 15,-17-18-15,-1-17 0,1 17 16,-18 1-16,0-19 15,0 1-15</inkml:trace>
  <inkml:trace contextRef="#ctx0" brushRef="#br0" timeOffset="215028.3619">6632 8414 0,'-17'0'16,"17"17"-1,0 19-15,0-1 0,0 71 16,17 35-1,-17-88-15,0 0 0,18 35 16,0-53-16,-1 0 16,1-17-16</inkml:trace>
  <inkml:trace contextRef="#ctx0" brushRef="#br0" timeOffset="215202.4955">6844 8855 0,'0'70'15,"0"-34"-15,18 16 16,-1-34-16,18-18 16,-17-18-1,0 1-15</inkml:trace>
  <inkml:trace contextRef="#ctx0" brushRef="#br0" timeOffset="215307.2664">6826 8520 0</inkml:trace>
  <inkml:trace contextRef="#ctx0" brushRef="#br0" timeOffset="215585.0372">7091 8961 0,'0'17'16,"0"-34"15,17-1-31,1 0 0,0-52 16,-18 34-16,35-16 15,-35 34-15,35 0 16,-17 18 0,17 36-1,-17-1-15,0-18 0,17 54 16,-18-36 0,-17-17-16,18 17 15,-18-17-15,18-1 0</inkml:trace>
  <inkml:trace contextRef="#ctx0" brushRef="#br0" timeOffset="216614.184">10583 6668 0,'0'-18'15,"0"0"1,18 18 0,-18-17-16,-18 17 31,1-18-31,-1 18 15,-35 0 1,18 0-16,-36 18 16,36-18-16,-36 35 15,36-17-15,-35-1 16,34 1-16,19 17 16,-1-17-16,0 17 15,18 0-15,0-17 0,18 0 16,17 34-1,1-16-15,-1-19 16,-17 1-16,17-18 0,18 0 16,-18 0-16,-17 0 15,-1-18-15,1 1 0,0-1 16,-18-17-16,0-18 16,0 35-16,-18 1 0,-53-19 15,54 19 1,-19 17-16,-16 0 15,34 17-15,0 1 0</inkml:trace>
  <inkml:trace contextRef="#ctx0" brushRef="#br0" timeOffset="233853.7748">7020 10089 0,'0'18'47,"0"0"-31,0-1-16,0 1 15,-17 35 1,17 17-16,0-34 15,0-1-15,17 0 0,19 18 16,-19-35 0,18 0-16,18 17 0,-35-18 15,17-17-15,-17 0 0,35 0 16,-35 0 0,17 0-16,-53 0 46</inkml:trace>
  <inkml:trace contextRef="#ctx0" brushRef="#br0" timeOffset="234327.3652">6685 10319 0,'0'-18'16,"18"18"-16,-1-35 0,1 17 16,17 1-16,-17-19 0,0 19 15,17-19-15,0 1 16,-17 17-16,-1 1 15,1-1-15,0-17 16,-1 35-16,1 0 16,17 0-1,-17 18-15,0-1 0,-1 1 0,18-1 16,-17 1-16,17 17 16,-17-17-16,17-18 0,1 18 15,-19-18-15</inkml:trace>
  <inkml:trace contextRef="#ctx0" brushRef="#br0" timeOffset="262433.5647">20055 15222 0,'-17'-17'0,"17"-1"16,-18 0-1,18 36 17,0 17-17,0-17-15,0 17 16,0 1-16,-17 52 15,17-35-15,-18 88 16,18-53-16,0 0 0,-18 18 16,18 0-16,-17 106 15,17-89-15,0-17 16,0 0-16,17-1 0,-17 90 16,0-107-16,-17 88 15,17-88 1,0 0-16,-18 71 0,18-71 15,-18 71 1,1-88-16,17-1 16,0 1-16,-18-18 0,18 35 15,0-70-15,0 17 16,0-17-16</inkml:trace>
  <inkml:trace contextRef="#ctx0" brushRef="#br0" timeOffset="266864.1842">21131 16051 0,'0'-17'16,"0"-1"0,-17 0-1,-1 18-15,-17-17 0,17 17 16,-35 17 0,36 1-16,-36 35 15,35-18-15,0 18 16,18-17-16,18-1 15,0-35-15,17 17 16,0-34-16,18-1 16,-18 1-16,1-19 15,-19 1-15,1 0 16,0-1-16,-18 19 16,0 34-1,0 36 1,0 18-16,0-18 15,17 35-15,-17-35 16,0-18-16,18 36 16,-36-54-16,18 1 0,-35 17 15,17-35 1,1 0-16,-36-17 16,35-1-16,-17 0 0,17 1 15,-17-36-15,17 18 16,18 17-16,0-17 0,0-1 15,0 1-15</inkml:trace>
  <inkml:trace contextRef="#ctx0" brushRef="#br0" timeOffset="267094.5198">21467 15734 0,'-18'0'16,"18"18"-16,-18 17 16,1 35-1,17-17-15,-18 35 0,18-35 16,18-17-16,17 34 16,0-34-1,0-19-15,-17 1 0,17-18 16,-17 0-16</inkml:trace>
  <inkml:trace contextRef="#ctx0" brushRef="#br0" timeOffset="267355.0084">21766 15893 0,'18'17'16,"0"1"-16,-1 17 15,-17-17-15,0 17 0,18 0 16,-18-17 0,0 0-16,0-1 0,0 1 15,0 0-15,0-1 16,18 1 0,-18 0-16,35-18 15,-17 0-15,-18-18 31</inkml:trace>
  <inkml:trace contextRef="#ctx0" brushRef="#br0" timeOffset="267466.0673">21784 16087 0,'18'-18'16,"17"0"-1,18 1-15,-35-1 16,17 18-16</inkml:trace>
  <inkml:trace contextRef="#ctx0" brushRef="#br0" timeOffset="267817.087">21978 15681 0,'18'0'16,"-1"18"0,1-18-16,0 0 62,-18-18-46,17 18 15,-34 0-15,17 18-1,-18-18 1</inkml:trace>
  <inkml:trace contextRef="#ctx0" brushRef="#br0" timeOffset="268166.8718">21890 15646 0,'-18'0'16,"36"0"-1,17 17 1,0 1-16,54 17 16,-54-17-16,35 52 15,-34-34-15,34 52 16,-52-53-16,-18 53 15,0-52-15,-35 34 16,17-52-16,-35 17 16,35-17-16,-17-18 15</inkml:trace>
  <inkml:trace contextRef="#ctx0" brushRef="#br0" timeOffset="268334.502">22543 15910 0,'17'0'0,"18"18"16,-17-18-16,0 0 15,-1 0-15</inkml:trace>
  <inkml:trace contextRef="#ctx0" brushRef="#br0" timeOffset="268457.3987">22578 16051 0,'17'0'16,"19"0"-16,-1 0 0,36 0 15,-36 0-15</inkml:trace>
  <inkml:trace contextRef="#ctx0" brushRef="#br0" timeOffset="268762.4049">23036 15857 0,'89'0'15,"-1"-17"1,0 17-16,-53 0 15,1 17-15,-36 1 16,-18 35 0,-17-35-16,17 17 0,-35 18 15,53-36-15,-18 36 16,18-35-16,36 17 16,-19-35-1,36 18-15,-17-18 16,-1 0-16,18 0 15,-36 0-15,-34 18 16,-19-18 0</inkml:trace>
  <inkml:trace contextRef="#ctx0" brushRef="#br0" timeOffset="268901.2186">23107 16104 0,'88'-17'15,"-35"17"-15,88-18 16,-53 18-16,53-18 16,-105 18-16,-1 0 15</inkml:trace>
  <inkml:trace contextRef="#ctx0" brushRef="#br0" timeOffset="275710.1307">12629 8784 0,'0'-17'15,"-17"17"1,17 17 0,0 36-16,0-18 15,17 36-15,1-36 16,-18 0-16,35 18 16,1-17-1,-19-36-15,19-18 0,-19 0 16,18-35-16,-17 18 15,-18 0-15,0 0 0,0-1 16,0-34 0,-18 52-16,18-17 0,0 17 15,0 36 1,0 0-16,18 17 0,0 18 16,17 70-1,-17-52-15,17-18 0,-17 17 0,17 54 16,-35-54-1,18 18-15,-18-52 16,-36 34-16,19-52 16,-36 0-16,17-1 15,-34-17-15,17-17 16,-18-19 0,54 19-16,-1-1 0,0-17 15</inkml:trace>
  <inkml:trace contextRef="#ctx0" brushRef="#br0" timeOffset="276353.27">13441 8625 0,'-35'0'16,"-54"36"-1,36 17 1,18-36-16,18 54 16,17-36-16,17-17 0,18 35 15,-17-18-15,53 0 16,-36-35-16,53 18 16,-70-18-16,35 0 15,-36-18 1,1 1-16,-36 17 15</inkml:trace>
  <inkml:trace contextRef="#ctx0" brushRef="#br0" timeOffset="276491.2634">13264 8872 0,'36'0'15,"-19"0"-15,19 0 0,34-17 16,-35 17-1,1-18-15,17 18 16</inkml:trace>
  <inkml:trace contextRef="#ctx0" brushRef="#br0" timeOffset="276780.1459">13794 8431 0,'17'53'0,"-17"18"16,18-1-1,0-17-15,-1 36 16,1-1-1,-1-53-15,-17 0 0,18 18 16,0-35-16,-18-1 16,17-17-16,-17-17 15</inkml:trace>
  <inkml:trace contextRef="#ctx0" brushRef="#br0" timeOffset="276986.8932">14023 8573 0,'0'35'0,"0"71"16,18-53-16,-18-1 0,35 37 16,-18-36-1,1-18-15,0 0 0,-1 0 16,-17-17-1</inkml:trace>
  <inkml:trace contextRef="#ctx0" brushRef="#br0" timeOffset="277359.7459">13776 8343 0,'18'-17'16,"17"-1"-16,-17 18 15,17 0-15,53-18 16,0 36 0,-53 0-16,1-18 0,-1 52 15,-17-16 1,-18-1-16,0 0 0,-53 18 15,17 0 1,1-35-16,18 17 0,-19 0 16,36 36-1,18-36-15,0-17 0,34 52 16,37-17 0,34 0-1,-88-35-15,-17-1 16,35 19-16,-53-19 15</inkml:trace>
  <inkml:trace contextRef="#ctx0" brushRef="#br0" timeOffset="278849.7832">13952 8396 0,'0'-18'78,"0"1"-47,0 34 32,0 19-47,0 17-16,0-18 15,0-17-15,18 17 0,-18 35 16,0-52-1</inkml:trace>
  <inkml:trace contextRef="#ctx0" brushRef="#br0" timeOffset="282464.8473">12612 9948 0,'17'0'47,"1"0"-31,0 0-16,17 0 0,0 0 15,53-17 1,-35 17-16,18-18 0,88-17 15,-71 17-15,0 18 16,18-17-16,0 17 16,0 0-16,88-18 15,-89 18-15,107-18 16,-106 1-16,-18-1 0,0 0 16,71-17-16,-71 0 15,-70 35-15</inkml:trace>
  <inkml:trace contextRef="#ctx0" brushRef="#br0" timeOffset="287922.3409">12841 10442 0,'18'0'15,"-18"-17"1,0-1 0,-18 18-1,0-18-15,1 18 16,-18 18-16,-1-18 15,1 35 1,17-17-16,1-18 0,-1 53 16,18-36-16,0 1 15,18 0-15,-1 17 0,19-17 16,17-1-16,-36 1 16,36 17-16,-35-35 15,-1 18-15,-17-1 16,-17 1-16,-19 0 15,19-1-15,-54 1 16,54-18-16,-36 18 16,35-18-16,0 0 15,1-18 1</inkml:trace>
  <inkml:trace contextRef="#ctx0" brushRef="#br0" timeOffset="288126.4213">12647 10213 0,'18'18'16,"-1"-1"-16,-17 18 0,36 54 16,-1-1-1,-35-35-15,18 53 16,-18-36-16,0 18 15,0-52-15,17 17 16,-17-36-16</inkml:trace>
  <inkml:trace contextRef="#ctx0" brushRef="#br0" timeOffset="288532.0219">13176 10495 0,'-35'18'0,"0"35"15,35-36-15,0 54 16,0-36-16,53 18 16,-36-18-1,54-17-15,-18-18 16,-18 0-16,36-18 16,-36 18-16,0-53 15,-35 1 1,-18 16-16,-34-34 15,16 52-15,1-17 0,-53 0 16,17 35 0,54 0-16</inkml:trace>
  <inkml:trace contextRef="#ctx0" brushRef="#br0" timeOffset="289072.1519">14111 10672 0,'0'-18'15,"18"18"1,-1 18-16,36-18 16</inkml:trace>
  <inkml:trace contextRef="#ctx0" brushRef="#br0" timeOffset="289205.3882">14517 10654 0,'17'0'15</inkml:trace>
  <inkml:trace contextRef="#ctx0" brushRef="#br0" timeOffset="289344.2226">14852 10672 0,'18'0'16,"-18"-18"-16</inkml:trace>
  <inkml:trace contextRef="#ctx0" brushRef="#br0" timeOffset="289459.7442">15152 10707 0,'17'0'15</inkml:trace>
  <inkml:trace contextRef="#ctx0" brushRef="#br0" timeOffset="289594.0297">15363 10636 0,'18'0'16,"0"0"-1,-1 0 1</inkml:trace>
  <inkml:trace contextRef="#ctx0" brushRef="#br0" timeOffset="290217.154">16492 10248 0,'-17'-17'16</inkml:trace>
  <inkml:trace contextRef="#ctx0" brushRef="#br0" timeOffset="291013.0087">16581 10160 0,'-18'-18'15,"0"18"-15,1-17 16,-36 17-16,-18 17 16,54 1-16,-19 0 15,19-1-15,-19 1 16,36 0-16,-17-1 15,34 1-15,1-1 16,35 19-16,-18-19 16,0 1-16,36 35 15,-53-35-15,-1-1 0,1 19 16,-18-19 0,-35 1-1,17-18-15,-35 0 16,18 0-16,-18 0 15,35-18-15,-17 18 16,35-17-16</inkml:trace>
  <inkml:trace contextRef="#ctx0" brushRef="#br0" timeOffset="291317.5575">16387 9895 0,'0'18'15,"17"35"-15,-17 0 16,35 53 0,-17 35-16,0-71 15,-18 1-15,17 0 0,-17-19 16,18-16-16,0-1 0,-1 18 16,-17-35-16</inkml:trace>
  <inkml:trace contextRef="#ctx0" brushRef="#br0" timeOffset="292796.7582">16863 10125 0,'17'0'16,"1"17"15,0 36-16,-18 18 1,17-54-16,1 54 16,-18-53-16,18 35 15,-1-36-15,1-17 16</inkml:trace>
  <inkml:trace contextRef="#ctx0" brushRef="#br0" timeOffset="298688.0367">17216 10407 0,'0'18'16,"-18"-1"-1,18 1-15,-18 0 0,1-1 16,-1 1-16,18-1 16</inkml:trace>
  <inkml:trace contextRef="#ctx0" brushRef="#br0" timeOffset="299002.8581">17339 10195 0,'-35'36'0,"17"-19"16,0 36-16,18-18 15,18-17-15,35 0 16,-35-1-16,17-17 0,36 0 16,-36 0-1,-18-17-15,19-19 16,-19 19-16,-17-1 0,0 0 16,-17 1-16,-1-18 15,0 17-15,1 18 0,-18-18 0,17 1 16,-17 17-16,-1 0 15,19 0-15,34 0 16</inkml:trace>
  <inkml:trace contextRef="#ctx0" brushRef="#br0" timeOffset="299304.0206">17639 10231 0,'-18'17'16,"18"36"-16,36-18 15,-19-17-15,36 0 16,-18-1-16,18-17 16,-17 0-16,-19-17 15,1 17-15,-1-36 16,-17 19-16,-17-1 0,-1 0 15,-35-34 1,0 16-16,36 36 16,-36-17-16,53-1 15,-18 18-15,36 18 16,-18-1-16,17 1 0</inkml:trace>
  <inkml:trace contextRef="#ctx0" brushRef="#br0" timeOffset="300217.471">18115 10231 0,'-17'0'16,"-1"0"31,36 0 0,-18 17-32,17-17-15,-17-17 63,-17-1-32,17 36 16,0 17-31,0-18-16,0 1 15,0 17-15,17 1 16,1-19-16,17 1 15,-17-18-15,-1 0 0,19-18 16,-19 1 0,1-1-16,0-17 15,-18 17-15,0-17 0,0 17 16,0 1-16,-18-19 16,0 19-16,18-1 15,-17 36 1</inkml:trace>
  <inkml:trace contextRef="#ctx0" brushRef="#br0" timeOffset="300377.3405">18397 10425 0,'-17'17'0,"17"1"0,-18 0 16,18-1-16,-18 1 15,18 17-15,0-17 16</inkml:trace>
  <inkml:trace contextRef="#ctx0" brushRef="#br0" timeOffset="300700.8899">18609 10248 0,'-35'35'15,"35"18"-15,0-35 16,17 17-16,-17-17 16,18-18-16,17 0 15,-17 0-15,0-18 16,-1 18-16,-17-53 15,0 36-15,0-19 16,0 1-16,-35 0 16,35 0-16,-35 17 15,35 0-15,-18 18 16,0 0-16,18 18 16,0 0-16,18-18 15</inkml:trace>
  <inkml:trace contextRef="#ctx0" brushRef="#br0" timeOffset="300999.6987">18838 10213 0,'0'35'0,"-17"-17"15,17 17-15,0 0 16,0 18-1,35-17-15,0-19 16,-17-17-16,0 0 16,17-35-16,-35 17 15,17-17-15,-17 17 0,0-17 16,0 17-16,0-17 16,-17 0-16,-1 17 15,1 1-15,-1 17 16,0 0-16,18 17 15,0 1 1</inkml:trace>
  <inkml:trace contextRef="#ctx0" brushRef="#br0" timeOffset="301305.9325">19085 10248 0,'-17'0'16,"17"18"-16,0-1 0,0 19 15,0-19-15,0 36 16,17-35-16,1 0 16,0-18-1,-1 0-15,1 0 16,-1-36-16,1 19 15,-18-19-15,0 19 16,0-36-16,-18 35 16,1-17-1,-1 17-15,1 18 0,-1 0 16</inkml:trace>
  <inkml:trace contextRef="#ctx0" brushRef="#br0" timeOffset="301601.6241">19509 10213 0,'-18'0'16,"-17"0"-1,17 18 1,0-1-16,18 36 15,18-18 1,0 1-16,17-1 16,-17-17-16,-1-1 0,1 1 0,-18 0 15,18-18 1,-36 0-16,0 17 16,1-17-16,-1 0 15,-35 0-15,35 0 16,1 0-16,-1 0 15</inkml:trace>
  <inkml:trace contextRef="#ctx0" brushRef="#br0" timeOffset="305120.9466">12771 11289 0,'-18'0'15,"0"0"-15,18-18 16,18 1 15,0 17-31,-1 0 16,18 0-16,1 0 15,17 0-15,0 0 0,17-18 0,1 18 16,-1 0-16,18 0 0,89-18 16,-71 1-16,105-1 15,-87 0 1,-1 1-16,1-1 16,-1 1-16,159-19 15,-123 19-15,0-1 0,-18 0 0,177-17 16,-160 35-1,1 0-15,17 0 0,1 0 16,211 0-16,-176 0 16,17 0-16,-17 0 0,17 0 15,247-18-15,-229 1 16,-18-1-16,1 0 0,-19-17 16,177 0-1,-247 17-15,106 1 16,-158 17-16,-36 0 0,17 17 15,-52-17-15</inkml:trace>
  <inkml:trace contextRef="#ctx0" brushRef="#br0" timeOffset="307276.7607">19509 10283 0</inkml:trace>
  <inkml:trace contextRef="#ctx0" brushRef="#br0" timeOffset="308013.2193">19509 10283 0,'35'0'15,"-17"0"17,-1 0-1,1 0 0,-18-17 32,0-1-48,-18 1 16,1 17-15,-1 0 0,0 0-16,-17 17 15,17-17-15,-17 18 16,35-1-16,-18 1 16,1-18-1,17 18-15,0-1 0,17-17 0,1 36 16,0-36-1,-18 17-15,17-17 0,19 36 16,-19-19-16,1-17 16,0 36-1,-1-36-15,-17 17 16,-17 1 0,-19-18-1,19 0-15,-36 0 16,17 0-1,19 0-15,-1 0 0,1 17 16</inkml:trace>
  <inkml:trace contextRef="#ctx0" brushRef="#br0" timeOffset="311266.0991">18256 10178 0,'0'-18'31,"-17"18"125,-1 0-140,0 0-16,1 0 15,-19 18 1,19-18-16,-1 0 0,1 17 16,-1 1-16</inkml:trace>
  <inkml:trace contextRef="#ctx0" brushRef="#br0" timeOffset="314997.7663">10160 6862 0,'18'-18'16,"17"-17"-1,0-18-15,0 17 0,71-69 16,-53 52 0,18 17-16,-36 1 0,36 0 15,-89 70 1,-53 36-1,-34 35 1,69-54-16,-52 37 16,53-54-16,17 0 0,18-17 15,35-18 1,36-35 0,-36-1-16,18 19 0,-17-19 15,16 1-15,-16 17 0,-1-17 16,-35 18-1,-35 34 1,-18 1-16,18 17 16,-54 36-1,54-36-15,0 0 0,-1 0 16,36-17-16,0 0 0,18-36 16,0 18-1,17-18-15,0-17 16,-17 18-16,17-19 0,-17 1 15,-18 17-15,-18 18 16,-35 36 0,18-19-16,-18 36 15,35-18-15,1 1 16,-1-19-16,18 1 16,35-36-16,18-17 15,-17 0-15,17 0 16,-18-18-16,0 17 0,18-17 15,-53 36 1,18 17-16</inkml:trace>
  <inkml:trace contextRef="#ctx0" brushRef="#br0" timeOffset="315636.3409">9895 6950 0,'0'0'0,"0"17"16,18 19-1,-18-19-15,18 19 0,-1 34 16,-17-35 0,18 18-16,-18 53 15,0-71-15,0 18 0,18 0 16,-18-35-16,0 0 15,17-1-15,-17 1 16,18-18 0,-18-18-16</inkml:trace>
  <inkml:trace contextRef="#ctx0" brushRef="#br0" timeOffset="315832.3297">10195 7320 0,'0'53'16,"0"-18"-16,0 18 15,0-35-15,18 17 16,0-17 0,-1-18-16,-17-18 0,0 1 15,0-19 1</inkml:trace>
  <inkml:trace contextRef="#ctx0" brushRef="#br0" timeOffset="316244.2908">10372 7391 0,'0'17'15,"17"-34"1,1 17-16,-18-18 15,18 18-15,-18-35 16,17 17-16,1-35 16,-18 36-16,18 17 15,-1-18-15,1 18 16,17 35 0,-17 1-16,-1-19 0,-17 18 15,18 1-15,17-1 16,-35-17-16,0-1 15,0 1-15</inkml:trace>
  <inkml:trace contextRef="#ctx0" brushRef="#br0" timeOffset="316427.4823">10160 7108 0,'18'-17'32</inkml:trace>
  <inkml:trace contextRef="#ctx0" brushRef="#br0" timeOffset="322904.3445">15399 6703 0,'-36'0'16,"1"0"-16,-18-18 16,18 18-1,-18 35-15,35-17 16,-17 17-16,18-17 0,17 17 16,-18 1-16,18-1 0,18 35 15,-1-52-15,54 35 16,-36-53-16,36 0 15,-36 0-15,35 0 16,-52-18 0,0 1-16,-18-1 15</inkml:trace>
  <inkml:trace contextRef="#ctx0" brushRef="#br0" timeOffset="323040.1098">15205 6932 0,'35'-18'16,"0"18"-16,36-17 16,-36-1-1,-17 18-15,17-17 0,-17 17 16</inkml:trace>
  <inkml:trace contextRef="#ctx0" brushRef="#br0" timeOffset="323317.6376">15787 6297 0,'0'53'0,"0"0"16,0 53-1,0-53-15,0 17 0,0 54 16,0-71-16,17 52 16,1-69-16,0-1 15,-1 0-15,1-17 0,0 0 16,-1-1-16,-17-34 16</inkml:trace>
  <inkml:trace contextRef="#ctx0" brushRef="#br0" timeOffset="323522.6688">15998 6456 0,'18'123'16,"-18"-70"-1,0 88-15,18-88 16,-18 18-16,17-18 0,-17 0 15,18-18-15,0 0 0,-1 0 16,1-17 0,-18-36-1</inkml:trace>
  <inkml:trace contextRef="#ctx0" brushRef="#br0" timeOffset="323845.4146">15663 6332 0,'18'-17'16,"17"-1"-16,18 0 15,0 18 1,0 0-16,88 18 0,-88 0 16,0 17-16,35 36 15,-70-36-15,-1 53 16,-34-53-16,-18 18 15,17-17-15,-17-1 0,-1 0 16,19 0-16,-1 1 0,0-19 16,18 19-1,18-36-15,0 17 0,17 1 16,0-1-16,71 1 16,-53 0-16,0-1 0,-18-17 15,0 18-15,1 17 16,-19-17-16</inkml:trace>
  <inkml:trace contextRef="#ctx0" brushRef="#br0" timeOffset="329596.6124">6544 5080 0,'-18'35'16,"1"-35"-1,17 18-15,-18-18 16,36-18-1,17 1 1,0-19-16,18 1 0,71-35 16,-54 17-16,1 0 15,17-18-15,0 18 0,89-88 16,-89 71 0,-18-1-16,54-35 0,-71 89 15,-36-19-15,1 36 0</inkml:trace>
  <inkml:trace contextRef="#ctx0" brushRef="#br0" timeOffset="330048.2019">6791 5221 0,'53'-88'16,"-18"53"-16,53-54 16,-17 37-16,-18 16 0,35-17 15,-53 36 1,-17-1-16,0 18 0,-18 35 16,-36 18-1,1 0-15,17 0 0,-35-18 16,18 18-16,-18 0 15,53-35-15,-17-1 0,34-17 16,19-17-16,34-18 16,-17-1-1,0 1-15,35-36 16,-35 54-16</inkml:trace>
  <inkml:trace contextRef="#ctx0" brushRef="#br0" timeOffset="330607.8151">6597 6967 0,'71'-105'15,"34"-1"1,-52 35-16,53-35 16,-53 53-16,0 0 15,17 1-15,-70 69 16,-17 89-1,-18-35-15,-1-1 0,1 1 16,0 17-16,-18 35 16,18-70-16,17-17 15,18-19-15,0 1 0,53-18 16,-36 0 0,36-35-16,36-18 0,-37 17 15,19-34 1,-53 52-16,-1 18 15</inkml:trace>
  <inkml:trace contextRef="#ctx0" brushRef="#br0" timeOffset="331268.4869">6509 9031 0,'0'-18'16,"17"-34"-1,19 16-15,-1-17 0,53-52 16,-35 52-16,53-53 16,-53 71-1,0-18-15,17 17 0,-52 36 16,-18 18-16,-18 17 16,-35 89-1,18-54-15,-53 89 16,53-88-16,-1 52 15,19-105-15,52 17 16,0-35-16,71-53 16,-35 18-16,70-71 15,-88 53-15,53-35 16,-71 53-16,-18 17 16,1 18-16,-18 18 15,-18 52 1,1-35-16,-1 1 0,18-1 15,0 0 1,0-17-16,0-1 0,18-17 16,-1 0-16</inkml:trace>
  <inkml:trace contextRef="#ctx0" brushRef="#br0" timeOffset="332070.8692">7091 3845 0,'-18'-53'15,"18"18"-15,0-35 16,0-54-1,18 71-15,-1-70 16,-17 52-16,0 18 16,0 0-16,0-35 15,0 35-15,0 36 16,0-19-16,0 1 0,0 17 0,0 1 16,18-1-16,0 0 15,-1 18-15,36 36 16,-17-19-16,-1 1 15,35 0-15,1-18 16,88 0 0,-71 0-16,0 0 0,0-18 0,53 0 15,-88 1-15,18-1 16,-53 18 0,-18-18-16,-18 18 15</inkml:trace>
  <inkml:trace contextRef="#ctx0" brushRef="#br0" timeOffset="332471.905">6809 3528 0,'17'17'32,"19"36"-17,-19-35-15,18 53 16,-17-19-16,0-16 0,-1-19 15,19 19 1,-19-19-16,19-17 16,-19 0-16,1 0 0,17-35 15,-17 0-15,17-1 16,18-16-16,-18 16 16,18 1-16,18-18 15,-36 18-15,0 35 16,-17-18-16,0 1 0</inkml:trace>
  <inkml:trace contextRef="#ctx0" brushRef="#br0" timeOffset="333264.7729">8625 2875 0,'0'35'16,"0"1"-16,0 70 15,0-36-15,0 1 0,0-1 16,18-17-16,-18-18 0,0 1 0,18-1 15,-18-53 1,-18-35 0,18 18-16,0-18 0,0-53 15,0 53-15,18-70 16,-1 88 0,1-1-16,17-16 15,-17 34-15,17 18 16,-35 18-16,18 34 15,-36-34 1,1 17-16,17-17 0,-36 17 16,19-17-16,-1 0 15,0-18-15,1 17 16,-1-17-16,18 18 16,18-1-16,-1 1 15,19 17-15,-19-17 0,36 17 16,-18-17-16,-17 0 15,0-1-15,-1 1 0,19-1 16,-36 1 0,17-18-16</inkml:trace>
  <inkml:trace contextRef="#ctx0" brushRef="#br0" timeOffset="333551.2143">8978 3228 0,'18'0'16,"-1"-18"-16,1 1 16,0-1-16,-18-17 15,0 17 1,0 0-16,-18 18 0,0 0 16,1 0-16,-1 36 15,18-1 1,-17 0-16,17-17 0,17 35 15,1-36 1,-1 1-16,19 17 0,-19-35 16,1 18-16,35-18 15,-35 0-15,-1-18 0,19 1 16</inkml:trace>
  <inkml:trace contextRef="#ctx0" brushRef="#br0" timeOffset="333771.7954">9278 2805 0,'0'17'16,"0"1"-16,-18 70 16,18-35-16,0-18 0,18 18 15,-18 0-15,18-18 0,-1 18 16,19 0-1,-1-35-15,35 17 0,-34-35 16,17 18-16,-36-18 16,36-18-1</inkml:trace>
  <inkml:trace contextRef="#ctx0" brushRef="#br0" timeOffset="334112.2889">9613 2963 0,'0'36'16,"18"34"-1,-18-35-15,17 54 16,1-54-16,0 0 0,-1 0 16,19-17-16,-1 0 15,-17-18-15,17-18 16,-17-17-16,-1 0 15,-17-1-15,18-52 16,-18 53-16,0-18 0,-18 18 16,18 17-16,0 0 15,0 36 1,0 53 0,0-19-16,35 54 15,-17-70-15,0 16 0,-1-16 16,36 34-1,-35-34-15,0-19 16</inkml:trace>
  <inkml:trace contextRef="#ctx0" brushRef="#br0" timeOffset="334273.729">10266 3387 0,'-35'53'16,"17"-36"-16,-17 36 16,17-35-16,0-1 0,18 1 0</inkml:trace>
  <inkml:trace contextRef="#ctx0" brushRef="#br0" timeOffset="335052.9658">10795 3140 0,'18'0'31,"35"0"-31,-18 0 16,35 0 0,-34-18-16,-1 18 0,18-18 15,-35 18 1,-18-17-16</inkml:trace>
  <inkml:trace contextRef="#ctx0" brushRef="#br0" timeOffset="335218.5586">10936 2893 0,'0'88'16,"18"18"-16,-18 17 16,17-52-16,-17-36 15,36 53-15,-19-70 16,1 17-16</inkml:trace>
  <inkml:trace contextRef="#ctx0" brushRef="#br0" timeOffset="335735.3603">11201 3175 0,'-18'53'16,"0"-35"-16,1 17 0,17 0 15,0 18 1,17-35-16,19 17 16,-1-35-16,-17 0 0,52 0 15,-52-18-15,-1 1 16,1-36 0,0 35-16,-18 0 0,0 1 15,0-1-15,-18 1 0,18-1 16,-18 18-16,18-18 15,0 36-15,0 17 16,0-17-16,0-1 0,36 36 16,-19-35-1,19 0-15,-19-1 16,1-17 0,-18-17-1,0-19 1,0 19-16,0-19 15,0 19-15,0-1 16,18 18 0,-1 0-16,1 18 15,17 17 1,-17-17-16,17 17 16,-17 0-16,-1-17 15,1 0-15,-18-1 16,0 1-16,0 0 15,-18-18-15</inkml:trace>
  <inkml:trace contextRef="#ctx0" brushRef="#br0" timeOffset="336240.5011">11730 2805 0,'18'35'31,"-1"53"-31,1-17 16,17 52-16,-17-52 16,-1-18-16,1 52 15,-18-52-15,0-17 16,18-1-16,-18-53 31,17-35-31,1-17 16,-18 34-16,35-16 15,-17 34-15,17 18 16,-17 0 0,17 53-16,-35-18 15,35 18-15,-17-35 16,0 17-16,-1-17 0,1 17 15,-18-17-15</inkml:trace>
  <inkml:trace contextRef="#ctx0" brushRef="#br0" timeOffset="341702.963">10389 8114 0,'0'18'0,"0"34"0,0 1 16,0 53-16,0-35 16,0 52-16,0-70 15,18 0-15,0 35 16,-1-70-16,1 0 16,-18-1-16,18 1 0</inkml:trace>
  <inkml:trace contextRef="#ctx0" brushRef="#br0" timeOffset="342043.4156">10072 8467 0,'0'-18'16,"53"-17"0,-36-1-16,54-52 15,-36 35-15,0 0 16,1 18-16,-1 0 16,-17 0-16,17-18 15,-17 35-15,-1 18 31,1 18-15,0-1-16,17 19 16,0-19-16,-17 19 0,17-19 15,-17 1-15,52 17 16</inkml:trace>
  <inkml:trace contextRef="#ctx0" brushRef="#br0" timeOffset="388361.1607">9737 9260 0,'0'18'0,"0"17"0,35 54 16,-35-37 0,0 19-16,18-18 0,-18 53 15,17-71-15,-17-17 16,0 17-1,0-53-15,0-52 16,0 17-16,-17 0 16,17-71-16,0 72 15,0-19-15,17-52 16,1 87-16,0 1 0,34 0 16,-16 35-16,-1 17 15,-17 1-15,-18 0 16,0 17-16,0-17 15,-18 17-15,-35 35 16,18-34-16,17-1 0,-35 18 16,18 0-1,35-36-15,18 1 16,-18 0-16,53 17 16,-36 0-16,36-17 15,-18-1-15,-17 1 0,35 0 16,-35-18-16,-1 0 15,1 0-15</inkml:trace>
  <inkml:trace contextRef="#ctx0" brushRef="#br0" timeOffset="388678.6945">10160 9613 0,'18'-17'15,"-1"-1"1,-17 0-16,0 1 16,0-1-16,0 0 15,-17 1 1,17-1-16,-18 18 0,0 0 16,1 0-16,-1 53 15,18-35-15,-18 52 16,36-35-16,17 1 15,-17-19-15,17 1 16,36 0 0,-36-18-16,0 0 0,18-18 15,-35 0 1,0 1-16,-18-19 16</inkml:trace>
  <inkml:trace contextRef="#ctx0" brushRef="#br0" timeOffset="389356.6506">10530 9172 0,'0'-17'31,"0"34"-31,18-17 16,-18 36-16,0-19 0,0 71 15,0 18 1,0-53-16,0-18 0,18 36 16,17-18-1,0-36-15,-17-17 16,0 0-16,34 0 16,-34 0-16,17 0 15,-35-17-15,18 17 0,0 0 16</inkml:trace>
  <inkml:trace contextRef="#ctx0" brushRef="#br0" timeOffset="389862.2113">10866 9155 0,'0'53'16,"0"-1"-16,0 1 15,17 0-15,1 0 16,-1 0-16,54 53 16,-53-71-16,17 0 0,36 18 15,-54-53 1,18 0-16,1 0 16,-19-35-16,-17 17 0,18-52 15,-18 35-15,0-1 16,0-17-16,-18 18 0,18-18 15,-17-35-15,-1 53 16,18 17-16,0 1 16,0 34-1,18 54 1,-1-18-16,1 52 16,-18-52-16,18 0 0,-1 0 15,1 0-15,17 18 16,-17-36-16,-1-17 15,1 35-15</inkml:trace>
  <inkml:trace contextRef="#ctx0" brushRef="#br0" timeOffset="393633.9719">8837 10989 0,'0'-18'16,"-18"18"-1,18 18 1,18 35-1,0 18-15,-1-36 16,19 18 0,-19-36-16,19 1 15,-19-18-15,1 0 0,-1-18 16,1 1-16,0-19 0,-1 1 16,-17 0-16,18-36 15,-18 36-15,-18 17 0,18 1 16,0 34-1,0 1-15,18 17 16,0 18-16,-1 53 16,1-53-16,0 0 0,-1-18 15,-17 18-15,18 18 16,-18-36-16,0 0 16,0-17-16,-18-1 0,-35-17 15,36 0-15,-54-17 16,53-1-1,-17 1-15,0-54 16,17 53-16,1-17 0,-1-18 16</inkml:trace>
  <inkml:trace contextRef="#ctx0" brushRef="#br0" timeOffset="393955.0883">8767 10654 0,'-18'-18'16,"18"-17"-1,18 17-15,-1-35 16,1 18-16,-1 18 15,1-1-15,0-17 16,-1 17-16,1 18 16,0 71-1,-1-36-15,1 18 16,0-18-16,17 18 16,-18-18-16,54 18 15,-53-18-15,-1-17 0</inkml:trace>
  <inkml:trace contextRef="#ctx0" brushRef="#br0" timeOffset="394511.7634">9437 10495 0,'0'18'16,"17"-1"-1,1 19-15,0-19 0,52 36 16,-34-17-16,-1-19 16,53 36-16,-53-35 15,36 17-15,-36-17 16,-17-1-16,-1 1 16,-34-18-1,-18 18 1,-1-18-16,19 17 0,-36 1 15,17-1-15,1 19 16,17-19-16,1 1 16</inkml:trace>
  <inkml:trace contextRef="#ctx0" brushRef="#br0" timeOffset="394706.612">9948 11007 0,'-53'17'15,"-17"36"1,-1-17-16,1 16 16,34-16-16,1-1 15</inkml:trace>
  <inkml:trace contextRef="#ctx0" brushRef="#br0" timeOffset="395035.0256">10495 10813 0,'-70'17'15,"34"1"-15,-34 52 16,34 19 0,36-36-16,53 52 15,-17-69-15,17-19 0,70 19 16,-52-36 0,-18 0-16,70-36 15,-88 1-15,18 0 0,-35 0 16,-1-1-16,-17-34 15,-17 34-15,-18 1 0,-18 0 16,0 0-16,-53 17 16,53 18-16,18 0 15,-1 18-15,19 17 0</inkml:trace>
  <inkml:trace contextRef="#ctx0" brushRef="#br0" timeOffset="395180.1093">11377 11218 0,'-18'-17'16</inkml:trace>
</inkml:ink>
</file>

<file path=ppt/media/image1.png>
</file>

<file path=ppt/media/image12.png>
</file>

<file path=ppt/media/image13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28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66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135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0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78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77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47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70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7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25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61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B2CFD0-1092-3A4C-8C67-A9036215C344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05656-14A6-EF45-9833-AFD1E32989E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49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image" Target="NULL"/><Relationship Id="rId9" Type="http://schemas.openxmlformats.org/officeDocument/2006/relationships/image" Target="NULL"/><Relationship Id="rId10" Type="http://schemas.openxmlformats.org/officeDocument/2006/relationships/customXml" Target="../ink/ink1.xml"/><Relationship Id="rId11" Type="http://schemas.openxmlformats.org/officeDocument/2006/relationships/image" Target="NULL"/><Relationship Id="rId1" Type="http://schemas.openxmlformats.org/officeDocument/2006/relationships/slideLayout" Target="../slideLayouts/slideLayout1.xml"/><Relationship Id="rId2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customXml" Target="../ink/ink2.xml"/><Relationship Id="rId5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12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en.wikipedia.org/wiki/Activation_function" TargetMode="External"/><Relationship Id="rId3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NULL"/><Relationship Id="rId5" Type="http://schemas.openxmlformats.org/officeDocument/2006/relationships/image" Target="NULL"/><Relationship Id="rId6" Type="http://schemas.openxmlformats.org/officeDocument/2006/relationships/image" Target="NULL"/><Relationship Id="rId7" Type="http://schemas.openxmlformats.org/officeDocument/2006/relationships/image" Target="NULL"/><Relationship Id="rId8" Type="http://schemas.openxmlformats.org/officeDocument/2006/relationships/image" Target="NULL"/><Relationship Id="rId9" Type="http://schemas.openxmlformats.org/officeDocument/2006/relationships/image" Target="NULL"/><Relationship Id="rId10" Type="http://schemas.openxmlformats.org/officeDocument/2006/relationships/customXml" Target="../ink/ink3.xml"/><Relationship Id="rId11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Activation functions</a:t>
            </a:r>
            <a:endParaRPr lang="en-US" dirty="0"/>
          </a:p>
        </p:txBody>
      </p:sp>
      <p:pic>
        <p:nvPicPr>
          <p:cNvPr id="3" name="6_ActivationFunc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551562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679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537" y="166866"/>
            <a:ext cx="9144000" cy="706437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latin typeface="Century Schoolbook" charset="0"/>
                <a:ea typeface="Century Schoolbook" charset="0"/>
                <a:cs typeface="Century Schoolbook" charset="0"/>
              </a:rPr>
              <a:t>Activation functions</a:t>
            </a:r>
          </a:p>
        </p:txBody>
      </p:sp>
      <p:grpSp>
        <p:nvGrpSpPr>
          <p:cNvPr id="95" name="Group 94"/>
          <p:cNvGrpSpPr/>
          <p:nvPr/>
        </p:nvGrpSpPr>
        <p:grpSpPr>
          <a:xfrm>
            <a:off x="702527" y="1418581"/>
            <a:ext cx="4155223" cy="2105670"/>
            <a:chOff x="702527" y="1418581"/>
            <a:chExt cx="4155223" cy="210567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702527" y="1418581"/>
                  <a:ext cx="540785" cy="6519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527" y="1418581"/>
                  <a:ext cx="540785" cy="651917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702527" y="2145458"/>
                  <a:ext cx="528130" cy="6519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527" y="2145458"/>
                  <a:ext cx="528130" cy="651917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/>
                <p:cNvSpPr txBox="1"/>
                <p:nvPr/>
              </p:nvSpPr>
              <p:spPr>
                <a:xfrm>
                  <a:off x="702527" y="2872334"/>
                  <a:ext cx="541218" cy="6519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527" y="2872334"/>
                  <a:ext cx="541218" cy="651917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1" name="Straight Arrow Connector 10"/>
            <p:cNvCxnSpPr>
              <a:stCxn id="18" idx="6"/>
              <a:endCxn id="19" idx="2"/>
            </p:cNvCxnSpPr>
            <p:nvPr/>
          </p:nvCxnSpPr>
          <p:spPr>
            <a:xfrm flipV="1">
              <a:off x="2574163" y="2460559"/>
              <a:ext cx="513359" cy="71346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17" idx="6"/>
              <a:endCxn id="19" idx="2"/>
            </p:cNvCxnSpPr>
            <p:nvPr/>
          </p:nvCxnSpPr>
          <p:spPr>
            <a:xfrm>
              <a:off x="2574163" y="2460560"/>
              <a:ext cx="513359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3636299" y="2469304"/>
              <a:ext cx="846433" cy="846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2028976" y="1441721"/>
              <a:ext cx="545187" cy="61298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15" name="Straight Arrow Connector 14"/>
            <p:cNvCxnSpPr>
              <a:stCxn id="14" idx="6"/>
              <a:endCxn id="19" idx="2"/>
            </p:cNvCxnSpPr>
            <p:nvPr/>
          </p:nvCxnSpPr>
          <p:spPr>
            <a:xfrm>
              <a:off x="2574163" y="1748214"/>
              <a:ext cx="513359" cy="712345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4479142" y="2310144"/>
                  <a:ext cx="378608" cy="40642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79142" y="2310144"/>
                  <a:ext cx="378608" cy="40642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b="-149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Oval 16"/>
            <p:cNvSpPr/>
            <p:nvPr/>
          </p:nvSpPr>
          <p:spPr>
            <a:xfrm>
              <a:off x="2028976" y="2154066"/>
              <a:ext cx="545187" cy="61298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8" name="Oval 17"/>
            <p:cNvSpPr/>
            <p:nvPr/>
          </p:nvSpPr>
          <p:spPr>
            <a:xfrm>
              <a:off x="2028976" y="2866412"/>
              <a:ext cx="545187" cy="61523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9" name="Oval 18"/>
            <p:cNvSpPr/>
            <p:nvPr/>
          </p:nvSpPr>
          <p:spPr>
            <a:xfrm>
              <a:off x="3087522" y="2154066"/>
              <a:ext cx="545187" cy="61298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0" name="Straight Arrow Connector 19"/>
            <p:cNvCxnSpPr>
              <a:stCxn id="10" idx="3"/>
              <a:endCxn id="17" idx="2"/>
            </p:cNvCxnSpPr>
            <p:nvPr/>
          </p:nvCxnSpPr>
          <p:spPr>
            <a:xfrm flipV="1">
              <a:off x="1243745" y="2460559"/>
              <a:ext cx="785231" cy="73773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0" idx="3"/>
              <a:endCxn id="18" idx="2"/>
            </p:cNvCxnSpPr>
            <p:nvPr/>
          </p:nvCxnSpPr>
          <p:spPr>
            <a:xfrm flipV="1">
              <a:off x="1243745" y="3174027"/>
              <a:ext cx="785230" cy="24265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0" idx="3"/>
              <a:endCxn id="14" idx="2"/>
            </p:cNvCxnSpPr>
            <p:nvPr/>
          </p:nvCxnSpPr>
          <p:spPr>
            <a:xfrm flipV="1">
              <a:off x="1243745" y="1748214"/>
              <a:ext cx="785231" cy="1450079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9" idx="3"/>
              <a:endCxn id="17" idx="2"/>
            </p:cNvCxnSpPr>
            <p:nvPr/>
          </p:nvCxnSpPr>
          <p:spPr>
            <a:xfrm flipV="1">
              <a:off x="1230657" y="2460560"/>
              <a:ext cx="798320" cy="1085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9" idx="3"/>
              <a:endCxn id="14" idx="2"/>
            </p:cNvCxnSpPr>
            <p:nvPr/>
          </p:nvCxnSpPr>
          <p:spPr>
            <a:xfrm flipV="1">
              <a:off x="1230657" y="1748215"/>
              <a:ext cx="798320" cy="72320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9" idx="3"/>
              <a:endCxn id="18" idx="2"/>
            </p:cNvCxnSpPr>
            <p:nvPr/>
          </p:nvCxnSpPr>
          <p:spPr>
            <a:xfrm>
              <a:off x="1230657" y="2471417"/>
              <a:ext cx="798320" cy="70261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8" idx="3"/>
              <a:endCxn id="14" idx="2"/>
            </p:cNvCxnSpPr>
            <p:nvPr/>
          </p:nvCxnSpPr>
          <p:spPr>
            <a:xfrm>
              <a:off x="1243312" y="1744539"/>
              <a:ext cx="785663" cy="367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8" idx="3"/>
              <a:endCxn id="17" idx="2"/>
            </p:cNvCxnSpPr>
            <p:nvPr/>
          </p:nvCxnSpPr>
          <p:spPr>
            <a:xfrm>
              <a:off x="1243312" y="1744540"/>
              <a:ext cx="785664" cy="716019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8" idx="3"/>
              <a:endCxn id="18" idx="2"/>
            </p:cNvCxnSpPr>
            <p:nvPr/>
          </p:nvCxnSpPr>
          <p:spPr>
            <a:xfrm>
              <a:off x="1243312" y="1744540"/>
              <a:ext cx="785664" cy="142948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/>
          <p:cNvGrpSpPr/>
          <p:nvPr/>
        </p:nvGrpSpPr>
        <p:grpSpPr>
          <a:xfrm>
            <a:off x="2028975" y="4663961"/>
            <a:ext cx="3348031" cy="2083498"/>
            <a:chOff x="7572605" y="1318041"/>
            <a:chExt cx="3348031" cy="189558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0" name="TextBox 89"/>
                <p:cNvSpPr txBox="1"/>
                <p:nvPr/>
              </p:nvSpPr>
              <p:spPr>
                <a:xfrm>
                  <a:off x="7572605" y="1318041"/>
                  <a:ext cx="2989857" cy="41903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𝑥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0" name="TextBox 8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72605" y="1318041"/>
                  <a:ext cx="2989857" cy="419035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1" name="TextBox 90"/>
                <p:cNvSpPr txBox="1"/>
                <p:nvPr/>
              </p:nvSpPr>
              <p:spPr>
                <a:xfrm>
                  <a:off x="7572605" y="1796377"/>
                  <a:ext cx="2167132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𝜎</m:t>
                        </m:r>
                        <m:r>
                          <a:rPr lang="en-US" sz="2800" b="0" i="0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0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800" i="1" dirty="0"/>
                </a:p>
              </p:txBody>
            </p:sp>
          </mc:Choice>
          <mc:Fallback xmlns="">
            <p:sp>
              <p:nvSpPr>
                <p:cNvPr id="32" name="TextBox 3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72605" y="1796377"/>
                  <a:ext cx="2167132" cy="460575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2" name="TextBox 91"/>
                <p:cNvSpPr txBox="1"/>
                <p:nvPr/>
              </p:nvSpPr>
              <p:spPr>
                <a:xfrm>
                  <a:off x="7572605" y="2274713"/>
                  <a:ext cx="3348031" cy="41903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𝑊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1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𝑏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</m:oMath>
                    </m:oMathPara>
                  </a14:m>
                  <a:endParaRPr lang="en-US" sz="2800" dirty="0"/>
                </a:p>
              </p:txBody>
            </p:sp>
          </mc:Choice>
          <mc:Fallback xmlns="">
            <p:sp>
              <p:nvSpPr>
                <p:cNvPr id="92" name="TextBox 91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72605" y="2274713"/>
                  <a:ext cx="3348031" cy="419035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3" name="TextBox 92"/>
                <p:cNvSpPr txBox="1"/>
                <p:nvPr/>
              </p:nvSpPr>
              <p:spPr>
                <a:xfrm>
                  <a:off x="7572605" y="2753049"/>
                  <a:ext cx="2167132" cy="46057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𝑎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𝜎</m:t>
                        </m:r>
                        <m:r>
                          <a:rPr lang="en-US" sz="2800" b="0" i="0" smtClean="0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𝑧</m:t>
                            </m:r>
                          </m:e>
                          <m:sup>
                            <m:d>
                              <m:dPr>
                                <m:begChr m:val="["/>
                                <m:endChr m:val="]"/>
                                <m:ctrlPr>
                                  <a:rPr lang="en-US" sz="28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2800" b="0" i="1" smtClean="0">
                                    <a:latin typeface="Cambria Math" charset="0"/>
                                  </a:rPr>
                                  <m:t>2</m:t>
                                </m:r>
                              </m:e>
                            </m:d>
                          </m:sup>
                        </m:sSup>
                        <m:r>
                          <a:rPr lang="en-US" sz="2800" b="0" i="0" smtClean="0">
                            <a:latin typeface="Cambria Math" charset="0"/>
                          </a:rPr>
                          <m:t>)</m:t>
                        </m:r>
                      </m:oMath>
                    </m:oMathPara>
                  </a14:m>
                  <a:endParaRPr lang="en-US" sz="2800" i="1" dirty="0"/>
                </a:p>
              </p:txBody>
            </p:sp>
          </mc:Choice>
          <mc:Fallback xmlns="">
            <p:sp>
              <p:nvSpPr>
                <p:cNvPr id="34" name="TextBox 3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72605" y="2753049"/>
                  <a:ext cx="2167132" cy="460575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94" name="TextBox 93"/>
          <p:cNvSpPr txBox="1"/>
          <p:nvPr/>
        </p:nvSpPr>
        <p:spPr>
          <a:xfrm>
            <a:off x="702527" y="3950738"/>
            <a:ext cx="17588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Given x: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F466E1B6-613E-4FCE-A8BE-6192C261DE0A}"/>
                  </a:ext>
                </a:extLst>
              </p14:cNvPr>
              <p14:cNvContentPartPr/>
              <p14:nvPr/>
            </p14:nvContentPartPr>
            <p14:xfrm>
              <a:off x="1282680" y="216000"/>
              <a:ext cx="10611360" cy="6496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466E1B6-613E-4FCE-A8BE-6192C261DE0A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73320" y="206640"/>
                <a:ext cx="10630080" cy="651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6109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57536" y="166866"/>
            <a:ext cx="10558409" cy="706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Pros and cons of activation functions</a:t>
            </a:r>
          </a:p>
        </p:txBody>
      </p:sp>
      <p:grpSp>
        <p:nvGrpSpPr>
          <p:cNvPr id="91" name="Group 90"/>
          <p:cNvGrpSpPr/>
          <p:nvPr/>
        </p:nvGrpSpPr>
        <p:grpSpPr>
          <a:xfrm>
            <a:off x="417573" y="781583"/>
            <a:ext cx="3787255" cy="2836764"/>
            <a:chOff x="417573" y="596702"/>
            <a:chExt cx="3787255" cy="3017127"/>
          </a:xfrm>
        </p:grpSpPr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765" y="1288300"/>
              <a:ext cx="3029046" cy="1360957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2207881" y="596702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a</a:t>
              </a: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417573" y="1043923"/>
              <a:ext cx="3787255" cy="2569906"/>
              <a:chOff x="833550" y="1518557"/>
              <a:chExt cx="3787255" cy="2569906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895351" y="1518557"/>
                <a:ext cx="3445328" cy="1567543"/>
                <a:chOff x="653144" y="1469572"/>
                <a:chExt cx="3445328" cy="1567543"/>
              </a:xfrm>
            </p:grpSpPr>
            <p:cxnSp>
              <p:nvCxnSpPr>
                <p:cNvPr id="6" name="Straight Arrow Connector 5"/>
                <p:cNvCxnSpPr/>
                <p:nvPr/>
              </p:nvCxnSpPr>
              <p:spPr>
                <a:xfrm>
                  <a:off x="653144" y="3037115"/>
                  <a:ext cx="3445328" cy="0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 w="lg" len="lg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" name="Straight Arrow Connector 7"/>
                <p:cNvCxnSpPr/>
                <p:nvPr/>
              </p:nvCxnSpPr>
              <p:spPr>
                <a:xfrm flipV="1">
                  <a:off x="2375808" y="1469572"/>
                  <a:ext cx="0" cy="1567543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" name="TextBox 11"/>
              <p:cNvSpPr txBox="1"/>
              <p:nvPr/>
            </p:nvSpPr>
            <p:spPr>
              <a:xfrm>
                <a:off x="4238969" y="2854097"/>
                <a:ext cx="38183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>
                    <a:latin typeface="Century Schoolbook" charset="0"/>
                    <a:ea typeface="Century Schoolbook" charset="0"/>
                    <a:cs typeface="Century Schoolbook" charset="0"/>
                  </a:rPr>
                  <a:t>z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833550" y="3457931"/>
                <a:ext cx="1576072" cy="5564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sigmoid:</a:t>
                </a:r>
                <a:endParaRPr lang="en-US" sz="16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5" name="TextBox 14"/>
                  <p:cNvSpPr txBox="1"/>
                  <p:nvPr/>
                </p:nvSpPr>
                <p:spPr>
                  <a:xfrm>
                    <a:off x="2453241" y="3271829"/>
                    <a:ext cx="2010807" cy="816634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800" b="0" i="1" smtClean="0">
                              <a:latin typeface="Cambria Math" charset="0"/>
                            </a:rPr>
                            <m:t>𝑎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= </m:t>
                          </m:r>
                          <m:f>
                            <m:fPr>
                              <m:ctrlPr>
                                <a:rPr lang="mr-IN" sz="2800" i="1" smtClean="0">
                                  <a:latin typeface="Cambria Math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𝑧</m:t>
                                  </m:r>
                                </m:sup>
                              </m:sSup>
                            </m:den>
                          </m:f>
                        </m:oMath>
                      </m:oMathPara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15" name="TextBox 1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453241" y="3271829"/>
                    <a:ext cx="2010807" cy="816634"/>
                  </a:xfrm>
                  <a:prstGeom prst="rect">
                    <a:avLst/>
                  </a:prstGeom>
                  <a:blipFill rotWithShape="0">
                    <a:blip r:embed="rId3"/>
                    <a:stretch>
                      <a:fillRect b="-555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2" name="Group 1"/>
          <p:cNvGrpSpPr/>
          <p:nvPr/>
        </p:nvGrpSpPr>
        <p:grpSpPr>
          <a:xfrm>
            <a:off x="7208768" y="4070663"/>
            <a:ext cx="3851208" cy="2394145"/>
            <a:chOff x="7208768" y="3794717"/>
            <a:chExt cx="3851208" cy="2394145"/>
          </a:xfrm>
        </p:grpSpPr>
        <p:grpSp>
          <p:nvGrpSpPr>
            <p:cNvPr id="42" name="Group 41"/>
            <p:cNvGrpSpPr/>
            <p:nvPr/>
          </p:nvGrpSpPr>
          <p:grpSpPr>
            <a:xfrm>
              <a:off x="7208768" y="4244096"/>
              <a:ext cx="3851208" cy="1944766"/>
              <a:chOff x="435050" y="3804505"/>
              <a:chExt cx="3827164" cy="1944766"/>
            </a:xfrm>
          </p:grpSpPr>
          <p:grpSp>
            <p:nvGrpSpPr>
              <p:cNvPr id="43" name="Group 42"/>
              <p:cNvGrpSpPr/>
              <p:nvPr/>
            </p:nvGrpSpPr>
            <p:grpSpPr>
              <a:xfrm>
                <a:off x="435050" y="3804505"/>
                <a:ext cx="3827164" cy="1944766"/>
                <a:chOff x="895351" y="1518557"/>
                <a:chExt cx="3827164" cy="1944766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895351" y="1518557"/>
                  <a:ext cx="3445328" cy="1567543"/>
                  <a:chOff x="653144" y="1469572"/>
                  <a:chExt cx="3445328" cy="1567543"/>
                </a:xfrm>
              </p:grpSpPr>
              <p:cxnSp>
                <p:nvCxnSpPr>
                  <p:cNvPr id="48" name="Straight Arrow Connector 47"/>
                  <p:cNvCxnSpPr/>
                  <p:nvPr/>
                </p:nvCxnSpPr>
                <p:spPr>
                  <a:xfrm>
                    <a:off x="653144" y="3037115"/>
                    <a:ext cx="344532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headEnd type="none" w="lg" len="lg"/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Straight Arrow Connector 48"/>
                  <p:cNvCxnSpPr/>
                  <p:nvPr/>
                </p:nvCxnSpPr>
                <p:spPr>
                  <a:xfrm flipV="1">
                    <a:off x="2375808" y="1469572"/>
                    <a:ext cx="0" cy="1567543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 w="lg" len="lg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47" name="TextBox 46"/>
                <p:cNvSpPr txBox="1"/>
                <p:nvPr/>
              </p:nvSpPr>
              <p:spPr>
                <a:xfrm>
                  <a:off x="4340679" y="2878548"/>
                  <a:ext cx="381836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>
                      <a:latin typeface="Century Schoolbook" charset="0"/>
                      <a:ea typeface="Century Schoolbook" charset="0"/>
                      <a:cs typeface="Century Schoolbook" charset="0"/>
                    </a:rPr>
                    <a:t>z</a:t>
                  </a:r>
                </a:p>
              </p:txBody>
            </p:sp>
          </p:grpSp>
          <p:cxnSp>
            <p:nvCxnSpPr>
              <p:cNvPr id="44" name="Straight Connector 43"/>
              <p:cNvCxnSpPr/>
              <p:nvPr/>
            </p:nvCxnSpPr>
            <p:spPr>
              <a:xfrm flipV="1">
                <a:off x="2157715" y="3939902"/>
                <a:ext cx="1427918" cy="142287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 flipV="1">
                <a:off x="654371" y="5361128"/>
                <a:ext cx="1503343" cy="14630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TextBox 49"/>
            <p:cNvSpPr txBox="1"/>
            <p:nvPr/>
          </p:nvSpPr>
          <p:spPr>
            <a:xfrm>
              <a:off x="8931431" y="3794717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a</a:t>
              </a: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7208768" y="813561"/>
            <a:ext cx="3829563" cy="2414852"/>
            <a:chOff x="7230413" y="866224"/>
            <a:chExt cx="3829563" cy="2414852"/>
          </a:xfrm>
        </p:grpSpPr>
        <p:sp>
          <p:nvSpPr>
            <p:cNvPr id="19" name="TextBox 18"/>
            <p:cNvSpPr txBox="1"/>
            <p:nvPr/>
          </p:nvSpPr>
          <p:spPr>
            <a:xfrm>
              <a:off x="10654096" y="2087075"/>
              <a:ext cx="4058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x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953076" y="866224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a</a:t>
              </a:r>
            </a:p>
          </p:txBody>
        </p:sp>
        <p:grpSp>
          <p:nvGrpSpPr>
            <p:cNvPr id="89" name="Group 88"/>
            <p:cNvGrpSpPr/>
            <p:nvPr/>
          </p:nvGrpSpPr>
          <p:grpSpPr>
            <a:xfrm>
              <a:off x="7230413" y="1271473"/>
              <a:ext cx="3445328" cy="2009603"/>
              <a:chOff x="7270617" y="1253738"/>
              <a:chExt cx="3445328" cy="2009603"/>
            </a:xfrm>
          </p:grpSpPr>
          <p:pic>
            <p:nvPicPr>
              <p:cNvPr id="88" name="Picture 8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78758" y="1578060"/>
                <a:ext cx="3029046" cy="1360957"/>
              </a:xfrm>
              <a:prstGeom prst="rect">
                <a:avLst/>
              </a:prstGeom>
            </p:spPr>
          </p:pic>
          <p:grpSp>
            <p:nvGrpSpPr>
              <p:cNvPr id="87" name="Group 86"/>
              <p:cNvGrpSpPr/>
              <p:nvPr/>
            </p:nvGrpSpPr>
            <p:grpSpPr>
              <a:xfrm>
                <a:off x="7270617" y="1253738"/>
                <a:ext cx="3445328" cy="2009603"/>
                <a:chOff x="7270617" y="1253738"/>
                <a:chExt cx="3445328" cy="2009603"/>
              </a:xfrm>
            </p:grpSpPr>
            <p:cxnSp>
              <p:nvCxnSpPr>
                <p:cNvPr id="22" name="Straight Arrow Connector 21"/>
                <p:cNvCxnSpPr/>
                <p:nvPr/>
              </p:nvCxnSpPr>
              <p:spPr>
                <a:xfrm>
                  <a:off x="7270617" y="2248915"/>
                  <a:ext cx="3445328" cy="0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none" w="lg" len="lg"/>
                  <a:tailEnd type="triangl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Arrow Connector 85"/>
                <p:cNvCxnSpPr/>
                <p:nvPr/>
              </p:nvCxnSpPr>
              <p:spPr>
                <a:xfrm>
                  <a:off x="8993546" y="1253738"/>
                  <a:ext cx="0" cy="2009603"/>
                </a:xfrm>
                <a:prstGeom prst="straightConnector1">
                  <a:avLst/>
                </a:prstGeom>
                <a:ln w="12700">
                  <a:solidFill>
                    <a:schemeClr val="tx1"/>
                  </a:solidFill>
                  <a:headEnd type="triangle" w="lg" len="lg"/>
                  <a:tailEnd type="none" w="lg" len="lg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7" name="Group 6"/>
          <p:cNvGrpSpPr/>
          <p:nvPr/>
        </p:nvGrpSpPr>
        <p:grpSpPr>
          <a:xfrm>
            <a:off x="417573" y="3888840"/>
            <a:ext cx="3737476" cy="2403547"/>
            <a:chOff x="417573" y="3888840"/>
            <a:chExt cx="3737476" cy="2403547"/>
          </a:xfrm>
        </p:grpSpPr>
        <p:grpSp>
          <p:nvGrpSpPr>
            <p:cNvPr id="3" name="Group 2"/>
            <p:cNvGrpSpPr/>
            <p:nvPr/>
          </p:nvGrpSpPr>
          <p:grpSpPr>
            <a:xfrm>
              <a:off x="417573" y="3888840"/>
              <a:ext cx="3737476" cy="2403547"/>
              <a:chOff x="417573" y="3888840"/>
              <a:chExt cx="3737476" cy="2403547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417573" y="4358467"/>
                <a:ext cx="3737476" cy="1933920"/>
                <a:chOff x="435050" y="3804505"/>
                <a:chExt cx="3737476" cy="1933920"/>
              </a:xfrm>
            </p:grpSpPr>
            <p:grpSp>
              <p:nvGrpSpPr>
                <p:cNvPr id="24" name="Group 23"/>
                <p:cNvGrpSpPr/>
                <p:nvPr/>
              </p:nvGrpSpPr>
              <p:grpSpPr>
                <a:xfrm>
                  <a:off x="435050" y="3804505"/>
                  <a:ext cx="3737476" cy="1933920"/>
                  <a:chOff x="895351" y="1518557"/>
                  <a:chExt cx="3737476" cy="1933920"/>
                </a:xfrm>
              </p:grpSpPr>
              <p:grpSp>
                <p:nvGrpSpPr>
                  <p:cNvPr id="25" name="Group 24"/>
                  <p:cNvGrpSpPr/>
                  <p:nvPr/>
                </p:nvGrpSpPr>
                <p:grpSpPr>
                  <a:xfrm>
                    <a:off x="895351" y="1518557"/>
                    <a:ext cx="3445328" cy="1567543"/>
                    <a:chOff x="653144" y="1469572"/>
                    <a:chExt cx="3445328" cy="1567543"/>
                  </a:xfrm>
                </p:grpSpPr>
                <p:cxnSp>
                  <p:nvCxnSpPr>
                    <p:cNvPr id="29" name="Straight Arrow Connector 28"/>
                    <p:cNvCxnSpPr/>
                    <p:nvPr/>
                  </p:nvCxnSpPr>
                  <p:spPr>
                    <a:xfrm>
                      <a:off x="653144" y="3037115"/>
                      <a:ext cx="3445328" cy="0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headEnd type="none" w="lg" len="lg"/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" name="Straight Arrow Connector 29"/>
                    <p:cNvCxnSpPr/>
                    <p:nvPr/>
                  </p:nvCxnSpPr>
                  <p:spPr>
                    <a:xfrm flipV="1">
                      <a:off x="2375808" y="1469572"/>
                      <a:ext cx="0" cy="1567543"/>
                    </a:xfrm>
                    <a:prstGeom prst="straightConnector1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lg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6" name="TextBox 25"/>
                  <p:cNvSpPr txBox="1"/>
                  <p:nvPr/>
                </p:nvSpPr>
                <p:spPr>
                  <a:xfrm>
                    <a:off x="4250991" y="2867702"/>
                    <a:ext cx="381836" cy="58477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200">
                        <a:latin typeface="Century Schoolbook" charset="0"/>
                        <a:ea typeface="Century Schoolbook" charset="0"/>
                        <a:cs typeface="Century Schoolbook" charset="0"/>
                      </a:rPr>
                      <a:t>z</a:t>
                    </a:r>
                  </a:p>
                </p:txBody>
              </p:sp>
            </p:grpSp>
            <p:cxnSp>
              <p:nvCxnSpPr>
                <p:cNvPr id="32" name="Straight Connector 31"/>
                <p:cNvCxnSpPr/>
                <p:nvPr/>
              </p:nvCxnSpPr>
              <p:spPr>
                <a:xfrm flipV="1">
                  <a:off x="2157715" y="3939902"/>
                  <a:ext cx="1427918" cy="142287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 flipV="1">
                  <a:off x="592667" y="5361126"/>
                  <a:ext cx="1565047" cy="988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1" name="TextBox 40"/>
              <p:cNvSpPr txBox="1"/>
              <p:nvPr/>
            </p:nvSpPr>
            <p:spPr>
              <a:xfrm>
                <a:off x="2142486" y="3888840"/>
                <a:ext cx="4122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a</a:t>
                </a:r>
              </a:p>
            </p:txBody>
          </p:sp>
        </p:grpSp>
        <p:cxnSp>
          <p:nvCxnSpPr>
            <p:cNvPr id="51" name="Straight Connector 50"/>
            <p:cNvCxnSpPr/>
            <p:nvPr/>
          </p:nvCxnSpPr>
          <p:spPr>
            <a:xfrm flipV="1">
              <a:off x="575189" y="5913798"/>
              <a:ext cx="1574887" cy="129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xmlns="" id="{7CA182C0-D1F7-4B60-88CA-97E328918130}"/>
                  </a:ext>
                </a:extLst>
              </p14:cNvPr>
              <p14:cNvContentPartPr/>
              <p14:nvPr/>
            </p14:nvContentPartPr>
            <p14:xfrm>
              <a:off x="615960" y="3035160"/>
              <a:ext cx="10992240" cy="36518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CA182C0-D1F7-4B60-88CA-97E32891813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600" y="3025800"/>
                <a:ext cx="11010960" cy="367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7781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do you  need non-linear activation functions?</a:t>
            </a:r>
            <a:endParaRPr lang="en-US" dirty="0"/>
          </a:p>
        </p:txBody>
      </p:sp>
      <p:pic>
        <p:nvPicPr>
          <p:cNvPr id="3" name="7_WhyNonLinearActivationFunc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775298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0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63427"/>
            <a:ext cx="10515600" cy="1325563"/>
          </a:xfrm>
        </p:spPr>
        <p:txBody>
          <a:bodyPr/>
          <a:lstStyle/>
          <a:p>
            <a:r>
              <a:rPr lang="en-US" dirty="0" smtClean="0"/>
              <a:t>Overview Activation functions</a:t>
            </a:r>
            <a:endParaRPr lang="en-US" dirty="0"/>
          </a:p>
        </p:txBody>
      </p:sp>
      <p:pic>
        <p:nvPicPr>
          <p:cNvPr id="3" name="Bild 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149178"/>
            <a:ext cx="10072816" cy="5708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345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733" y="70829"/>
            <a:ext cx="10515600" cy="1325563"/>
          </a:xfrm>
        </p:spPr>
        <p:txBody>
          <a:bodyPr/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Activation function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637411" y="3851950"/>
            <a:ext cx="3784377" cy="2772298"/>
            <a:chOff x="663540" y="3845802"/>
            <a:chExt cx="3784377" cy="2772298"/>
          </a:xfrm>
        </p:grpSpPr>
        <p:grpSp>
          <p:nvGrpSpPr>
            <p:cNvPr id="4" name="Group 3"/>
            <p:cNvGrpSpPr/>
            <p:nvPr/>
          </p:nvGrpSpPr>
          <p:grpSpPr>
            <a:xfrm>
              <a:off x="1099886" y="4461933"/>
              <a:ext cx="3348031" cy="2156167"/>
              <a:chOff x="7572605" y="1318041"/>
              <a:chExt cx="3348031" cy="196169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" name="TextBox 4"/>
                  <p:cNvSpPr txBox="1"/>
                  <p:nvPr/>
                </p:nvSpPr>
                <p:spPr>
                  <a:xfrm>
                    <a:off x="7572605" y="1318041"/>
                    <a:ext cx="2989857" cy="41903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𝑧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b="0" i="1" smtClean="0">
                              <a:latin typeface="Cambria Math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𝑊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b="0" i="1" smtClean="0">
                              <a:latin typeface="Cambria Math" charset="0"/>
                            </a:rPr>
                            <m:t>𝑥</m:t>
                          </m:r>
                          <m:r>
                            <a:rPr lang="en-US" sz="28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𝑏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</m:oMath>
                      </m:oMathPara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5" name="TextBox 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572605" y="1318041"/>
                    <a:ext cx="2989857" cy="419035"/>
                  </a:xfrm>
                  <a:prstGeom prst="rect">
                    <a:avLst/>
                  </a:prstGeom>
                  <a:blipFill rotWithShape="0">
                    <a:blip r:embed="rId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" name="TextBox 5"/>
                  <p:cNvSpPr txBox="1"/>
                  <p:nvPr/>
                </p:nvSpPr>
                <p:spPr>
                  <a:xfrm>
                    <a:off x="7572605" y="1832262"/>
                    <a:ext cx="2524024" cy="41903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b="0" i="1" smtClean="0">
                              <a:latin typeface="Cambria Math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[1]</m:t>
                              </m:r>
                            </m:sup>
                          </m:sSup>
                          <m:r>
                            <a:rPr lang="en-US" sz="2800" b="0" i="0" smtClean="0">
                              <a:latin typeface="Cambria Math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𝑧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b="0" i="0" smtClean="0">
                              <a:latin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lang="en-US" sz="2800" i="1" dirty="0"/>
                  </a:p>
                </p:txBody>
              </p:sp>
            </mc:Choice>
            <mc:Fallback xmlns="">
              <p:sp>
                <p:nvSpPr>
                  <p:cNvPr id="6" name="TextBox 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572605" y="1832262"/>
                    <a:ext cx="2524024" cy="419035"/>
                  </a:xfrm>
                  <a:prstGeom prst="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7572605" y="2346483"/>
                    <a:ext cx="3348031" cy="41903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𝑧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b="0" i="1" smtClean="0">
                              <a:latin typeface="Cambria Math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𝑊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e>
                              </m:d>
                            </m:sup>
                          </m:sSup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𝑏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e>
                              </m:d>
                            </m:sup>
                          </m:sSup>
                        </m:oMath>
                      </m:oMathPara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7" name="TextBox 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572605" y="2346483"/>
                    <a:ext cx="3348031" cy="419035"/>
                  </a:xfrm>
                  <a:prstGeom prst="rect">
                    <a:avLst/>
                  </a:prstGeom>
                  <a:blipFill rotWithShape="0"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" name="TextBox 7"/>
                  <p:cNvSpPr txBox="1"/>
                  <p:nvPr/>
                </p:nvSpPr>
                <p:spPr>
                  <a:xfrm>
                    <a:off x="7572605" y="2860704"/>
                    <a:ext cx="2524024" cy="419035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𝑎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b="0" i="1" smtClean="0">
                              <a:latin typeface="Cambria Math" charset="0"/>
                            </a:rPr>
                            <m:t>=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</m:e>
                            <m:sup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]</m:t>
                              </m:r>
                            </m:sup>
                          </m:sSup>
                          <m:r>
                            <a:rPr lang="en-US" sz="2800" b="0" i="0" smtClean="0">
                              <a:latin typeface="Cambria Math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8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charset="0"/>
                                </a:rPr>
                                <m:t>𝑧</m:t>
                              </m:r>
                            </m:e>
                            <m:sup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28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b="0" i="0" smtClean="0">
                              <a:latin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lang="en-US" sz="2800" i="1" dirty="0"/>
                  </a:p>
                </p:txBody>
              </p:sp>
            </mc:Choice>
            <mc:Fallback xmlns="">
              <p:sp>
                <p:nvSpPr>
                  <p:cNvPr id="8" name="TextBox 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572605" y="2860704"/>
                    <a:ext cx="2524024" cy="419035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9" name="TextBox 8"/>
            <p:cNvSpPr txBox="1"/>
            <p:nvPr/>
          </p:nvSpPr>
          <p:spPr>
            <a:xfrm>
              <a:off x="663540" y="3845802"/>
              <a:ext cx="19864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Given  x: </a:t>
              </a:r>
            </a:p>
          </p:txBody>
        </p:sp>
      </p:grpSp>
      <p:grpSp>
        <p:nvGrpSpPr>
          <p:cNvPr id="482" name="Group 481"/>
          <p:cNvGrpSpPr/>
          <p:nvPr/>
        </p:nvGrpSpPr>
        <p:grpSpPr>
          <a:xfrm>
            <a:off x="702527" y="1418581"/>
            <a:ext cx="4738903" cy="2105670"/>
            <a:chOff x="702527" y="1418581"/>
            <a:chExt cx="4155223" cy="2105670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3" name="TextBox 482"/>
                <p:cNvSpPr txBox="1"/>
                <p:nvPr/>
              </p:nvSpPr>
              <p:spPr>
                <a:xfrm>
                  <a:off x="702527" y="1418581"/>
                  <a:ext cx="540785" cy="6519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527" y="1418581"/>
                  <a:ext cx="540785" cy="651917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4" name="TextBox 483"/>
                <p:cNvSpPr txBox="1"/>
                <p:nvPr/>
              </p:nvSpPr>
              <p:spPr>
                <a:xfrm>
                  <a:off x="702527" y="2145458"/>
                  <a:ext cx="528130" cy="6519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527" y="2145458"/>
                  <a:ext cx="528130" cy="651917"/>
                </a:xfrm>
                <a:prstGeom prst="rect">
                  <a:avLst/>
                </a:prstGeom>
                <a:blipFill rotWithShape="0"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5" name="TextBox 484"/>
                <p:cNvSpPr txBox="1"/>
                <p:nvPr/>
              </p:nvSpPr>
              <p:spPr>
                <a:xfrm>
                  <a:off x="702527" y="2872334"/>
                  <a:ext cx="541218" cy="6519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80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charset="0"/>
                              </a:rPr>
                              <m:t>3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0" name="TextBox 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2527" y="2872334"/>
                  <a:ext cx="541218" cy="651917"/>
                </a:xfrm>
                <a:prstGeom prst="rect">
                  <a:avLst/>
                </a:prstGeom>
                <a:blipFill rotWithShape="0">
                  <a:blip r:embed="rId8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86" name="Straight Arrow Connector 485"/>
            <p:cNvCxnSpPr>
              <a:stCxn id="498" idx="6"/>
              <a:endCxn id="499" idx="2"/>
            </p:cNvCxnSpPr>
            <p:nvPr/>
          </p:nvCxnSpPr>
          <p:spPr>
            <a:xfrm flipV="1">
              <a:off x="2574163" y="2460559"/>
              <a:ext cx="513359" cy="71346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Straight Arrow Connector 486"/>
            <p:cNvCxnSpPr>
              <a:stCxn id="497" idx="6"/>
              <a:endCxn id="499" idx="2"/>
            </p:cNvCxnSpPr>
            <p:nvPr/>
          </p:nvCxnSpPr>
          <p:spPr>
            <a:xfrm>
              <a:off x="2574163" y="2460560"/>
              <a:ext cx="513359" cy="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Straight Arrow Connector 487"/>
            <p:cNvCxnSpPr/>
            <p:nvPr/>
          </p:nvCxnSpPr>
          <p:spPr>
            <a:xfrm>
              <a:off x="3636299" y="2469304"/>
              <a:ext cx="846433" cy="8463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Oval 488"/>
            <p:cNvSpPr/>
            <p:nvPr/>
          </p:nvSpPr>
          <p:spPr>
            <a:xfrm>
              <a:off x="2028976" y="1441721"/>
              <a:ext cx="545187" cy="61298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90" name="Straight Arrow Connector 489"/>
            <p:cNvCxnSpPr>
              <a:stCxn id="494" idx="6"/>
              <a:endCxn id="499" idx="2"/>
            </p:cNvCxnSpPr>
            <p:nvPr/>
          </p:nvCxnSpPr>
          <p:spPr>
            <a:xfrm>
              <a:off x="2574163" y="1748214"/>
              <a:ext cx="513359" cy="712345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1" name="TextBox 490"/>
                <p:cNvSpPr txBox="1"/>
                <p:nvPr/>
              </p:nvSpPr>
              <p:spPr>
                <a:xfrm>
                  <a:off x="4479142" y="2310144"/>
                  <a:ext cx="378608" cy="40642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sz="2800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</m:acc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79142" y="2310144"/>
                  <a:ext cx="378608" cy="406423"/>
                </a:xfrm>
                <a:prstGeom prst="rect">
                  <a:avLst/>
                </a:prstGeom>
                <a:blipFill rotWithShape="0">
                  <a:blip r:embed="rId9"/>
                  <a:stretch>
                    <a:fillRect b="-149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92" name="Oval 491"/>
            <p:cNvSpPr/>
            <p:nvPr/>
          </p:nvSpPr>
          <p:spPr>
            <a:xfrm>
              <a:off x="2028976" y="2154066"/>
              <a:ext cx="545187" cy="61298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93" name="Oval 492"/>
            <p:cNvSpPr/>
            <p:nvPr/>
          </p:nvSpPr>
          <p:spPr>
            <a:xfrm>
              <a:off x="2028976" y="2866412"/>
              <a:ext cx="545187" cy="61523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94" name="Oval 493"/>
            <p:cNvSpPr/>
            <p:nvPr/>
          </p:nvSpPr>
          <p:spPr>
            <a:xfrm>
              <a:off x="3087522" y="2154066"/>
              <a:ext cx="545187" cy="61298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95" name="Straight Arrow Connector 494"/>
            <p:cNvCxnSpPr>
              <a:stCxn id="490" idx="3"/>
              <a:endCxn id="497" idx="2"/>
            </p:cNvCxnSpPr>
            <p:nvPr/>
          </p:nvCxnSpPr>
          <p:spPr>
            <a:xfrm flipV="1">
              <a:off x="1243745" y="2460559"/>
              <a:ext cx="785231" cy="737734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" name="Straight Arrow Connector 495"/>
            <p:cNvCxnSpPr>
              <a:stCxn id="490" idx="3"/>
              <a:endCxn id="498" idx="2"/>
            </p:cNvCxnSpPr>
            <p:nvPr/>
          </p:nvCxnSpPr>
          <p:spPr>
            <a:xfrm flipV="1">
              <a:off x="1243745" y="3174027"/>
              <a:ext cx="785230" cy="24265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" name="Straight Arrow Connector 496"/>
            <p:cNvCxnSpPr>
              <a:stCxn id="490" idx="3"/>
              <a:endCxn id="494" idx="2"/>
            </p:cNvCxnSpPr>
            <p:nvPr/>
          </p:nvCxnSpPr>
          <p:spPr>
            <a:xfrm flipV="1">
              <a:off x="1243745" y="1748214"/>
              <a:ext cx="785231" cy="1450079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8" name="Straight Arrow Connector 497"/>
            <p:cNvCxnSpPr>
              <a:stCxn id="489" idx="3"/>
              <a:endCxn id="497" idx="2"/>
            </p:cNvCxnSpPr>
            <p:nvPr/>
          </p:nvCxnSpPr>
          <p:spPr>
            <a:xfrm flipV="1">
              <a:off x="1230657" y="2460560"/>
              <a:ext cx="798320" cy="1085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Arrow Connector 498"/>
            <p:cNvCxnSpPr>
              <a:stCxn id="489" idx="3"/>
              <a:endCxn id="494" idx="2"/>
            </p:cNvCxnSpPr>
            <p:nvPr/>
          </p:nvCxnSpPr>
          <p:spPr>
            <a:xfrm flipV="1">
              <a:off x="1230657" y="1748215"/>
              <a:ext cx="798320" cy="72320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0" name="Straight Arrow Connector 499"/>
            <p:cNvCxnSpPr>
              <a:stCxn id="489" idx="3"/>
              <a:endCxn id="498" idx="2"/>
            </p:cNvCxnSpPr>
            <p:nvPr/>
          </p:nvCxnSpPr>
          <p:spPr>
            <a:xfrm>
              <a:off x="1230657" y="2471417"/>
              <a:ext cx="798320" cy="702610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" name="Straight Arrow Connector 500"/>
            <p:cNvCxnSpPr>
              <a:stCxn id="488" idx="3"/>
              <a:endCxn id="494" idx="2"/>
            </p:cNvCxnSpPr>
            <p:nvPr/>
          </p:nvCxnSpPr>
          <p:spPr>
            <a:xfrm>
              <a:off x="1243312" y="1744539"/>
              <a:ext cx="785663" cy="3676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Arrow Connector 501"/>
            <p:cNvCxnSpPr>
              <a:stCxn id="488" idx="3"/>
              <a:endCxn id="497" idx="2"/>
            </p:cNvCxnSpPr>
            <p:nvPr/>
          </p:nvCxnSpPr>
          <p:spPr>
            <a:xfrm>
              <a:off x="1243312" y="1744540"/>
              <a:ext cx="785664" cy="716019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" name="Straight Arrow Connector 502"/>
            <p:cNvCxnSpPr>
              <a:stCxn id="488" idx="3"/>
              <a:endCxn id="498" idx="2"/>
            </p:cNvCxnSpPr>
            <p:nvPr/>
          </p:nvCxnSpPr>
          <p:spPr>
            <a:xfrm>
              <a:off x="1243312" y="1744540"/>
              <a:ext cx="785664" cy="1429487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DFF90111-4EBA-4788-94F8-ED3B6602A9B3}"/>
                  </a:ext>
                </a:extLst>
              </p14:cNvPr>
              <p14:cNvContentPartPr/>
              <p14:nvPr/>
            </p14:nvContentPartPr>
            <p14:xfrm>
              <a:off x="457200" y="1009800"/>
              <a:ext cx="11709720" cy="55119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FF90111-4EBA-4788-94F8-ED3B6602A9B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7840" y="1000440"/>
                <a:ext cx="11728440" cy="553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1223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</Words>
  <Application>Microsoft Macintosh PowerPoint</Application>
  <PresentationFormat>Breitbild</PresentationFormat>
  <Paragraphs>34</Paragraphs>
  <Slides>6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3" baseType="lpstr">
      <vt:lpstr>Calibri</vt:lpstr>
      <vt:lpstr>Calibri Light</vt:lpstr>
      <vt:lpstr>Cambria Math</vt:lpstr>
      <vt:lpstr>Century Schoolbook</vt:lpstr>
      <vt:lpstr>Mangal</vt:lpstr>
      <vt:lpstr>Arial</vt:lpstr>
      <vt:lpstr>Office-Design</vt:lpstr>
      <vt:lpstr>Activation functions</vt:lpstr>
      <vt:lpstr>Activation functions</vt:lpstr>
      <vt:lpstr>PowerPoint-Präsentation</vt:lpstr>
      <vt:lpstr>Why do you  need non-linear activation functions?</vt:lpstr>
      <vt:lpstr>Overview Activation functions</vt:lpstr>
      <vt:lpstr>Activation function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Activation functions</dc:title>
  <dc:creator>Andreas Pester</dc:creator>
  <cp:lastModifiedBy>Andreas Pester</cp:lastModifiedBy>
  <cp:revision>1</cp:revision>
  <dcterms:created xsi:type="dcterms:W3CDTF">2017-10-02T09:21:41Z</dcterms:created>
  <dcterms:modified xsi:type="dcterms:W3CDTF">2017-10-02T09:22:16Z</dcterms:modified>
</cp:coreProperties>
</file>

<file path=docProps/thumbnail.jpeg>
</file>